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334" r:id="rId3"/>
    <p:sldId id="376" r:id="rId4"/>
    <p:sldId id="375" r:id="rId5"/>
    <p:sldId id="363" r:id="rId6"/>
    <p:sldId id="379" r:id="rId7"/>
    <p:sldId id="378" r:id="rId8"/>
    <p:sldId id="335" r:id="rId9"/>
    <p:sldId id="381" r:id="rId10"/>
    <p:sldId id="380" r:id="rId11"/>
    <p:sldId id="382" r:id="rId12"/>
    <p:sldId id="384" r:id="rId13"/>
    <p:sldId id="387" r:id="rId14"/>
    <p:sldId id="388" r:id="rId15"/>
    <p:sldId id="389" r:id="rId16"/>
    <p:sldId id="390" r:id="rId17"/>
    <p:sldId id="391" r:id="rId18"/>
    <p:sldId id="272" r:id="rId19"/>
  </p:sldIdLst>
  <p:sldSz cx="9144000" cy="6858000" type="screen4x3"/>
  <p:notesSz cx="7104063"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C0A"/>
    <a:srgbClr val="C0504D"/>
    <a:srgbClr val="3399FF"/>
    <a:srgbClr val="66FF66"/>
    <a:srgbClr val="CCFFCC"/>
    <a:srgbClr val="FF9999"/>
    <a:srgbClr val="FF3300"/>
    <a:srgbClr val="006600"/>
    <a:srgbClr val="FFFFFF"/>
    <a:srgbClr val="EFC5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DAF15A-153A-4B97-B046-640DF1C6A6F3}" v="130" dt="2024-08-30T08:59:47.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4660"/>
  </p:normalViewPr>
  <p:slideViewPr>
    <p:cSldViewPr>
      <p:cViewPr varScale="1">
        <p:scale>
          <a:sx n="70" d="100"/>
          <a:sy n="70" d="100"/>
        </p:scale>
        <p:origin x="1256" y="3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840"/>
    </p:cViewPr>
  </p:sorterViewPr>
  <p:notesViewPr>
    <p:cSldViewPr>
      <p:cViewPr varScale="1">
        <p:scale>
          <a:sx n="50" d="100"/>
          <a:sy n="50" d="100"/>
        </p:scale>
        <p:origin x="2672"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riz Guerrero" userId="4dee045ad30c5b7e" providerId="LiveId" clId="{A5E839FD-E271-4FAE-8F5A-BA0361804580}"/>
    <pc:docChg chg="custSel modSld">
      <pc:chgData name="Beatriz Guerrero" userId="4dee045ad30c5b7e" providerId="LiveId" clId="{A5E839FD-E271-4FAE-8F5A-BA0361804580}" dt="2024-04-24T12:24:37.475" v="165" actId="114"/>
      <pc:docMkLst>
        <pc:docMk/>
      </pc:docMkLst>
      <pc:sldChg chg="addSp delSp modSp mod">
        <pc:chgData name="Beatriz Guerrero" userId="4dee045ad30c5b7e" providerId="LiveId" clId="{A5E839FD-E271-4FAE-8F5A-BA0361804580}" dt="2024-04-23T12:22:22.924" v="125" actId="1076"/>
        <pc:sldMkLst>
          <pc:docMk/>
          <pc:sldMk cId="1440225458" sldId="257"/>
        </pc:sldMkLst>
        <pc:spChg chg="mod">
          <ac:chgData name="Beatriz Guerrero" userId="4dee045ad30c5b7e" providerId="LiveId" clId="{A5E839FD-E271-4FAE-8F5A-BA0361804580}" dt="2024-04-23T12:21:31.533" v="103" actId="20577"/>
          <ac:spMkLst>
            <pc:docMk/>
            <pc:sldMk cId="1440225458" sldId="257"/>
            <ac:spMk id="3" creationId="{00000000-0000-0000-0000-000000000000}"/>
          </ac:spMkLst>
        </pc:spChg>
        <pc:spChg chg="mod">
          <ac:chgData name="Beatriz Guerrero" userId="4dee045ad30c5b7e" providerId="LiveId" clId="{A5E839FD-E271-4FAE-8F5A-BA0361804580}" dt="2024-04-23T12:21:35.705" v="108" actId="20577"/>
          <ac:spMkLst>
            <pc:docMk/>
            <pc:sldMk cId="1440225458" sldId="257"/>
            <ac:spMk id="6" creationId="{00000000-0000-0000-0000-000000000000}"/>
          </ac:spMkLst>
        </pc:spChg>
        <pc:spChg chg="mod">
          <ac:chgData name="Beatriz Guerrero" userId="4dee045ad30c5b7e" providerId="LiveId" clId="{A5E839FD-E271-4FAE-8F5A-BA0361804580}" dt="2024-04-23T12:21:40.239" v="114" actId="20577"/>
          <ac:spMkLst>
            <pc:docMk/>
            <pc:sldMk cId="1440225458" sldId="257"/>
            <ac:spMk id="17" creationId="{00000000-0000-0000-0000-000000000000}"/>
          </ac:spMkLst>
        </pc:spChg>
        <pc:picChg chg="add mod">
          <ac:chgData name="Beatriz Guerrero" userId="4dee045ad30c5b7e" providerId="LiveId" clId="{A5E839FD-E271-4FAE-8F5A-BA0361804580}" dt="2024-04-23T12:22:12.129" v="121" actId="1076"/>
          <ac:picMkLst>
            <pc:docMk/>
            <pc:sldMk cId="1440225458" sldId="257"/>
            <ac:picMk id="4" creationId="{377D0EC8-F1F9-6980-9E9E-F10ABBB01323}"/>
          </ac:picMkLst>
        </pc:picChg>
        <pc:picChg chg="add mod">
          <ac:chgData name="Beatriz Guerrero" userId="4dee045ad30c5b7e" providerId="LiveId" clId="{A5E839FD-E271-4FAE-8F5A-BA0361804580}" dt="2024-04-23T12:22:14.170" v="122" actId="1076"/>
          <ac:picMkLst>
            <pc:docMk/>
            <pc:sldMk cId="1440225458" sldId="257"/>
            <ac:picMk id="7" creationId="{38DC11C8-3120-C060-3461-F43AF4873D59}"/>
          </ac:picMkLst>
        </pc:picChg>
        <pc:picChg chg="add mod">
          <ac:chgData name="Beatriz Guerrero" userId="4dee045ad30c5b7e" providerId="LiveId" clId="{A5E839FD-E271-4FAE-8F5A-BA0361804580}" dt="2024-04-23T12:22:22.924" v="125" actId="1076"/>
          <ac:picMkLst>
            <pc:docMk/>
            <pc:sldMk cId="1440225458" sldId="257"/>
            <ac:picMk id="8" creationId="{A74015A6-A1E0-701E-922E-317A79579E40}"/>
          </ac:picMkLst>
        </pc:picChg>
        <pc:picChg chg="del">
          <ac:chgData name="Beatriz Guerrero" userId="4dee045ad30c5b7e" providerId="LiveId" clId="{A5E839FD-E271-4FAE-8F5A-BA0361804580}" dt="2024-04-23T12:21:25.434" v="96" actId="478"/>
          <ac:picMkLst>
            <pc:docMk/>
            <pc:sldMk cId="1440225458" sldId="257"/>
            <ac:picMk id="1026" creationId="{EC268635-9C7D-9A6E-A2CC-A95A6CE0980D}"/>
          </ac:picMkLst>
        </pc:picChg>
        <pc:picChg chg="del">
          <ac:chgData name="Beatriz Guerrero" userId="4dee045ad30c5b7e" providerId="LiveId" clId="{A5E839FD-E271-4FAE-8F5A-BA0361804580}" dt="2024-04-23T12:21:24.893" v="95" actId="478"/>
          <ac:picMkLst>
            <pc:docMk/>
            <pc:sldMk cId="1440225458" sldId="257"/>
            <ac:picMk id="1028" creationId="{BF2D55F6-E343-A7A4-5D18-CBA05B62974D}"/>
          </ac:picMkLst>
        </pc:picChg>
        <pc:picChg chg="del">
          <ac:chgData name="Beatriz Guerrero" userId="4dee045ad30c5b7e" providerId="LiveId" clId="{A5E839FD-E271-4FAE-8F5A-BA0361804580}" dt="2024-04-23T12:21:24.295" v="94" actId="478"/>
          <ac:picMkLst>
            <pc:docMk/>
            <pc:sldMk cId="1440225458" sldId="257"/>
            <ac:picMk id="1030" creationId="{34D1E13D-548C-5CDF-907C-AF5759F232F2}"/>
          </ac:picMkLst>
        </pc:picChg>
      </pc:sldChg>
      <pc:sldChg chg="modSp">
        <pc:chgData name="Beatriz Guerrero" userId="4dee045ad30c5b7e" providerId="LiveId" clId="{A5E839FD-E271-4FAE-8F5A-BA0361804580}" dt="2024-04-23T12:22:32.515" v="126" actId="1076"/>
        <pc:sldMkLst>
          <pc:docMk/>
          <pc:sldMk cId="1539898036" sldId="334"/>
        </pc:sldMkLst>
        <pc:picChg chg="mod">
          <ac:chgData name="Beatriz Guerrero" userId="4dee045ad30c5b7e" providerId="LiveId" clId="{A5E839FD-E271-4FAE-8F5A-BA0361804580}" dt="2024-04-23T12:22:32.515" v="126" actId="1076"/>
          <ac:picMkLst>
            <pc:docMk/>
            <pc:sldMk cId="1539898036" sldId="334"/>
            <ac:picMk id="14338" creationId="{8CB64D4A-67AD-D3D8-9386-D4466EE16E21}"/>
          </ac:picMkLst>
        </pc:picChg>
      </pc:sldChg>
      <pc:sldChg chg="modSp mod">
        <pc:chgData name="Beatriz Guerrero" userId="4dee045ad30c5b7e" providerId="LiveId" clId="{A5E839FD-E271-4FAE-8F5A-BA0361804580}" dt="2024-04-24T12:24:05.537" v="162"/>
        <pc:sldMkLst>
          <pc:docMk/>
          <pc:sldMk cId="1910230627" sldId="336"/>
        </pc:sldMkLst>
        <pc:spChg chg="mod">
          <ac:chgData name="Beatriz Guerrero" userId="4dee045ad30c5b7e" providerId="LiveId" clId="{A5E839FD-E271-4FAE-8F5A-BA0361804580}" dt="2024-04-23T12:25:33.751" v="160" actId="1076"/>
          <ac:spMkLst>
            <pc:docMk/>
            <pc:sldMk cId="1910230627" sldId="336"/>
            <ac:spMk id="3" creationId="{3BFEA2FF-F874-B8A4-C945-BAC49E45DABE}"/>
          </ac:spMkLst>
        </pc:spChg>
        <pc:spChg chg="mod">
          <ac:chgData name="Beatriz Guerrero" userId="4dee045ad30c5b7e" providerId="LiveId" clId="{A5E839FD-E271-4FAE-8F5A-BA0361804580}" dt="2024-04-24T12:24:05.537" v="162"/>
          <ac:spMkLst>
            <pc:docMk/>
            <pc:sldMk cId="1910230627" sldId="336"/>
            <ac:spMk id="7" creationId="{85E87938-A908-31E1-546A-B6DD05FC64E9}"/>
          </ac:spMkLst>
        </pc:spChg>
        <pc:spChg chg="mod">
          <ac:chgData name="Beatriz Guerrero" userId="4dee045ad30c5b7e" providerId="LiveId" clId="{A5E839FD-E271-4FAE-8F5A-BA0361804580}" dt="2024-04-23T12:25:20.194" v="157" actId="1076"/>
          <ac:spMkLst>
            <pc:docMk/>
            <pc:sldMk cId="1910230627" sldId="336"/>
            <ac:spMk id="15" creationId="{6201EF08-98BD-946B-9104-061861C9B748}"/>
          </ac:spMkLst>
        </pc:spChg>
        <pc:picChg chg="mod">
          <ac:chgData name="Beatriz Guerrero" userId="4dee045ad30c5b7e" providerId="LiveId" clId="{A5E839FD-E271-4FAE-8F5A-BA0361804580}" dt="2024-04-23T12:25:37.200" v="161" actId="1076"/>
          <ac:picMkLst>
            <pc:docMk/>
            <pc:sldMk cId="1910230627" sldId="336"/>
            <ac:picMk id="8" creationId="{F639F2F1-4419-B969-6486-893351D774FF}"/>
          </ac:picMkLst>
        </pc:picChg>
      </pc:sldChg>
      <pc:sldChg chg="modSp mod">
        <pc:chgData name="Beatriz Guerrero" userId="4dee045ad30c5b7e" providerId="LiveId" clId="{A5E839FD-E271-4FAE-8F5A-BA0361804580}" dt="2024-04-23T12:25:03.018" v="156" actId="108"/>
        <pc:sldMkLst>
          <pc:docMk/>
          <pc:sldMk cId="408529507" sldId="378"/>
        </pc:sldMkLst>
        <pc:spChg chg="mod">
          <ac:chgData name="Beatriz Guerrero" userId="4dee045ad30c5b7e" providerId="LiveId" clId="{A5E839FD-E271-4FAE-8F5A-BA0361804580}" dt="2024-04-23T12:25:03.018" v="156" actId="108"/>
          <ac:spMkLst>
            <pc:docMk/>
            <pc:sldMk cId="408529507" sldId="378"/>
            <ac:spMk id="20" creationId="{5D170918-A843-4700-8ED9-DE0762D50F1A}"/>
          </ac:spMkLst>
        </pc:spChg>
      </pc:sldChg>
      <pc:sldChg chg="modSp mod">
        <pc:chgData name="Beatriz Guerrero" userId="4dee045ad30c5b7e" providerId="LiveId" clId="{A5E839FD-E271-4FAE-8F5A-BA0361804580}" dt="2024-04-23T12:22:43.850" v="128" actId="20577"/>
        <pc:sldMkLst>
          <pc:docMk/>
          <pc:sldMk cId="4210605101" sldId="382"/>
        </pc:sldMkLst>
        <pc:spChg chg="mod">
          <ac:chgData name="Beatriz Guerrero" userId="4dee045ad30c5b7e" providerId="LiveId" clId="{A5E839FD-E271-4FAE-8F5A-BA0361804580}" dt="2024-04-23T12:22:43.850" v="128" actId="20577"/>
          <ac:spMkLst>
            <pc:docMk/>
            <pc:sldMk cId="4210605101" sldId="382"/>
            <ac:spMk id="23" creationId="{4B43DD34-8E5E-4856-B2FA-B5641A74F5CF}"/>
          </ac:spMkLst>
        </pc:spChg>
      </pc:sldChg>
      <pc:sldChg chg="addSp delSp modSp mod">
        <pc:chgData name="Beatriz Guerrero" userId="4dee045ad30c5b7e" providerId="LiveId" clId="{A5E839FD-E271-4FAE-8F5A-BA0361804580}" dt="2024-04-23T12:23:10.435" v="133" actId="20577"/>
        <pc:sldMkLst>
          <pc:docMk/>
          <pc:sldMk cId="99537121" sldId="384"/>
        </pc:sldMkLst>
        <pc:spChg chg="add mod">
          <ac:chgData name="Beatriz Guerrero" userId="4dee045ad30c5b7e" providerId="LiveId" clId="{A5E839FD-E271-4FAE-8F5A-BA0361804580}" dt="2024-04-23T12:23:10.435" v="133" actId="20577"/>
          <ac:spMkLst>
            <pc:docMk/>
            <pc:sldMk cId="99537121" sldId="384"/>
            <ac:spMk id="3" creationId="{EF175781-EB77-45D9-72A1-0C49D9E6EFE5}"/>
          </ac:spMkLst>
        </pc:spChg>
        <pc:spChg chg="del">
          <ac:chgData name="Beatriz Guerrero" userId="4dee045ad30c5b7e" providerId="LiveId" clId="{A5E839FD-E271-4FAE-8F5A-BA0361804580}" dt="2024-04-23T12:22:56.079" v="129" actId="478"/>
          <ac:spMkLst>
            <pc:docMk/>
            <pc:sldMk cId="99537121" sldId="384"/>
            <ac:spMk id="23" creationId="{4B43DD34-8E5E-4856-B2FA-B5641A74F5CF}"/>
          </ac:spMkLst>
        </pc:spChg>
        <pc:picChg chg="add mod">
          <ac:chgData name="Beatriz Guerrero" userId="4dee045ad30c5b7e" providerId="LiveId" clId="{A5E839FD-E271-4FAE-8F5A-BA0361804580}" dt="2024-04-23T12:23:02.157" v="130"/>
          <ac:picMkLst>
            <pc:docMk/>
            <pc:sldMk cId="99537121" sldId="384"/>
            <ac:picMk id="2" creationId="{4F4203D2-7F5A-2711-F638-993DF1733BF6}"/>
          </ac:picMkLst>
        </pc:picChg>
      </pc:sldChg>
      <pc:sldChg chg="modSp mod">
        <pc:chgData name="Beatriz Guerrero" userId="4dee045ad30c5b7e" providerId="LiveId" clId="{A5E839FD-E271-4FAE-8F5A-BA0361804580}" dt="2024-04-23T12:23:20.347" v="137" actId="20577"/>
        <pc:sldMkLst>
          <pc:docMk/>
          <pc:sldMk cId="3970302542" sldId="387"/>
        </pc:sldMkLst>
        <pc:spChg chg="mod">
          <ac:chgData name="Beatriz Guerrero" userId="4dee045ad30c5b7e" providerId="LiveId" clId="{A5E839FD-E271-4FAE-8F5A-BA0361804580}" dt="2024-04-23T12:23:20.347" v="137" actId="20577"/>
          <ac:spMkLst>
            <pc:docMk/>
            <pc:sldMk cId="3970302542" sldId="387"/>
            <ac:spMk id="23" creationId="{4B43DD34-8E5E-4856-B2FA-B5641A74F5CF}"/>
          </ac:spMkLst>
        </pc:spChg>
        <pc:spChg chg="mod">
          <ac:chgData name="Beatriz Guerrero" userId="4dee045ad30c5b7e" providerId="LiveId" clId="{A5E839FD-E271-4FAE-8F5A-BA0361804580}" dt="2024-04-23T12:10:56.637" v="2" actId="207"/>
          <ac:spMkLst>
            <pc:docMk/>
            <pc:sldMk cId="3970302542" sldId="387"/>
            <ac:spMk id="42" creationId="{47700F0A-748A-42B7-8B06-E3E5CFD2D0AA}"/>
          </ac:spMkLst>
        </pc:spChg>
      </pc:sldChg>
      <pc:sldChg chg="modSp mod">
        <pc:chgData name="Beatriz Guerrero" userId="4dee045ad30c5b7e" providerId="LiveId" clId="{A5E839FD-E271-4FAE-8F5A-BA0361804580}" dt="2024-04-23T12:23:24.557" v="139" actId="20577"/>
        <pc:sldMkLst>
          <pc:docMk/>
          <pc:sldMk cId="1411322190" sldId="388"/>
        </pc:sldMkLst>
        <pc:spChg chg="mod">
          <ac:chgData name="Beatriz Guerrero" userId="4dee045ad30c5b7e" providerId="LiveId" clId="{A5E839FD-E271-4FAE-8F5A-BA0361804580}" dt="2024-04-23T12:23:24.557" v="139" actId="20577"/>
          <ac:spMkLst>
            <pc:docMk/>
            <pc:sldMk cId="1411322190" sldId="388"/>
            <ac:spMk id="23" creationId="{4B43DD34-8E5E-4856-B2FA-B5641A74F5CF}"/>
          </ac:spMkLst>
        </pc:spChg>
      </pc:sldChg>
      <pc:sldChg chg="modSp mod">
        <pc:chgData name="Beatriz Guerrero" userId="4dee045ad30c5b7e" providerId="LiveId" clId="{A5E839FD-E271-4FAE-8F5A-BA0361804580}" dt="2024-04-23T12:23:29.780" v="141" actId="20577"/>
        <pc:sldMkLst>
          <pc:docMk/>
          <pc:sldMk cId="2416148273" sldId="389"/>
        </pc:sldMkLst>
        <pc:spChg chg="mod">
          <ac:chgData name="Beatriz Guerrero" userId="4dee045ad30c5b7e" providerId="LiveId" clId="{A5E839FD-E271-4FAE-8F5A-BA0361804580}" dt="2024-04-23T12:23:29.780" v="141" actId="20577"/>
          <ac:spMkLst>
            <pc:docMk/>
            <pc:sldMk cId="2416148273" sldId="389"/>
            <ac:spMk id="23" creationId="{4B43DD34-8E5E-4856-B2FA-B5641A74F5CF}"/>
          </ac:spMkLst>
        </pc:spChg>
      </pc:sldChg>
      <pc:sldChg chg="modSp mod">
        <pc:chgData name="Beatriz Guerrero" userId="4dee045ad30c5b7e" providerId="LiveId" clId="{A5E839FD-E271-4FAE-8F5A-BA0361804580}" dt="2024-04-23T12:23:33.249" v="143" actId="20577"/>
        <pc:sldMkLst>
          <pc:docMk/>
          <pc:sldMk cId="3196916260" sldId="390"/>
        </pc:sldMkLst>
        <pc:spChg chg="mod">
          <ac:chgData name="Beatriz Guerrero" userId="4dee045ad30c5b7e" providerId="LiveId" clId="{A5E839FD-E271-4FAE-8F5A-BA0361804580}" dt="2024-04-23T12:23:33.249" v="143" actId="20577"/>
          <ac:spMkLst>
            <pc:docMk/>
            <pc:sldMk cId="3196916260" sldId="390"/>
            <ac:spMk id="23" creationId="{4B43DD34-8E5E-4856-B2FA-B5641A74F5CF}"/>
          </ac:spMkLst>
        </pc:spChg>
      </pc:sldChg>
      <pc:sldChg chg="addSp modSp mod">
        <pc:chgData name="Beatriz Guerrero" userId="4dee045ad30c5b7e" providerId="LiveId" clId="{A5E839FD-E271-4FAE-8F5A-BA0361804580}" dt="2024-04-23T12:23:45.893" v="145" actId="20577"/>
        <pc:sldMkLst>
          <pc:docMk/>
          <pc:sldMk cId="751544643" sldId="391"/>
        </pc:sldMkLst>
        <pc:spChg chg="mod">
          <ac:chgData name="Beatriz Guerrero" userId="4dee045ad30c5b7e" providerId="LiveId" clId="{A5E839FD-E271-4FAE-8F5A-BA0361804580}" dt="2024-04-23T12:23:45.893" v="145" actId="20577"/>
          <ac:spMkLst>
            <pc:docMk/>
            <pc:sldMk cId="751544643" sldId="391"/>
            <ac:spMk id="23" creationId="{4B43DD34-8E5E-4856-B2FA-B5641A74F5CF}"/>
          </ac:spMkLst>
        </pc:spChg>
        <pc:picChg chg="add mod">
          <ac:chgData name="Beatriz Guerrero" userId="4dee045ad30c5b7e" providerId="LiveId" clId="{A5E839FD-E271-4FAE-8F5A-BA0361804580}" dt="2024-04-23T12:17:00.258" v="35" actId="1076"/>
          <ac:picMkLst>
            <pc:docMk/>
            <pc:sldMk cId="751544643" sldId="391"/>
            <ac:picMk id="1026" creationId="{DC2323A4-8F07-D641-65BD-080AFE8878B2}"/>
          </ac:picMkLst>
        </pc:picChg>
        <pc:picChg chg="add mod">
          <ac:chgData name="Beatriz Guerrero" userId="4dee045ad30c5b7e" providerId="LiveId" clId="{A5E839FD-E271-4FAE-8F5A-BA0361804580}" dt="2024-04-23T12:16:58.978" v="34" actId="1076"/>
          <ac:picMkLst>
            <pc:docMk/>
            <pc:sldMk cId="751544643" sldId="391"/>
            <ac:picMk id="1028" creationId="{0D795772-D413-89FD-B45E-98FA368A9207}"/>
          </ac:picMkLst>
        </pc:picChg>
      </pc:sldChg>
      <pc:sldChg chg="addSp modSp mod">
        <pc:chgData name="Beatriz Guerrero" userId="4dee045ad30c5b7e" providerId="LiveId" clId="{A5E839FD-E271-4FAE-8F5A-BA0361804580}" dt="2024-04-23T12:23:50.283" v="149" actId="20577"/>
        <pc:sldMkLst>
          <pc:docMk/>
          <pc:sldMk cId="1420848506" sldId="392"/>
        </pc:sldMkLst>
        <pc:spChg chg="mod">
          <ac:chgData name="Beatriz Guerrero" userId="4dee045ad30c5b7e" providerId="LiveId" clId="{A5E839FD-E271-4FAE-8F5A-BA0361804580}" dt="2024-04-23T12:17:12.092" v="40" actId="1076"/>
          <ac:spMkLst>
            <pc:docMk/>
            <pc:sldMk cId="1420848506" sldId="392"/>
            <ac:spMk id="2" creationId="{8E3FBB42-19C8-B7D0-E2A1-B4DA592A6DFF}"/>
          </ac:spMkLst>
        </pc:spChg>
        <pc:spChg chg="mod">
          <ac:chgData name="Beatriz Guerrero" userId="4dee045ad30c5b7e" providerId="LiveId" clId="{A5E839FD-E271-4FAE-8F5A-BA0361804580}" dt="2024-04-23T12:23:50.283" v="149" actId="20577"/>
          <ac:spMkLst>
            <pc:docMk/>
            <pc:sldMk cId="1420848506" sldId="392"/>
            <ac:spMk id="23" creationId="{4B43DD34-8E5E-4856-B2FA-B5641A74F5CF}"/>
          </ac:spMkLst>
        </pc:spChg>
        <pc:picChg chg="add mod">
          <ac:chgData name="Beatriz Guerrero" userId="4dee045ad30c5b7e" providerId="LiveId" clId="{A5E839FD-E271-4FAE-8F5A-BA0361804580}" dt="2024-04-23T12:17:34.595" v="46" actId="14100"/>
          <ac:picMkLst>
            <pc:docMk/>
            <pc:sldMk cId="1420848506" sldId="392"/>
            <ac:picMk id="2050" creationId="{20F16A3F-44B0-88EF-4252-24F2E3B41DEB}"/>
          </ac:picMkLst>
        </pc:picChg>
        <pc:picChg chg="add mod">
          <ac:chgData name="Beatriz Guerrero" userId="4dee045ad30c5b7e" providerId="LiveId" clId="{A5E839FD-E271-4FAE-8F5A-BA0361804580}" dt="2024-04-23T12:17:32.347" v="45" actId="1076"/>
          <ac:picMkLst>
            <pc:docMk/>
            <pc:sldMk cId="1420848506" sldId="392"/>
            <ac:picMk id="2052" creationId="{86A9CFAB-8BBA-9519-CA60-3CF953E3580A}"/>
          </ac:picMkLst>
        </pc:picChg>
      </pc:sldChg>
      <pc:sldChg chg="addSp modSp mod">
        <pc:chgData name="Beatriz Guerrero" userId="4dee045ad30c5b7e" providerId="LiveId" clId="{A5E839FD-E271-4FAE-8F5A-BA0361804580}" dt="2024-04-24T12:24:37.475" v="165" actId="114"/>
        <pc:sldMkLst>
          <pc:docMk/>
          <pc:sldMk cId="3026130775" sldId="393"/>
        </pc:sldMkLst>
        <pc:spChg chg="mod">
          <ac:chgData name="Beatriz Guerrero" userId="4dee045ad30c5b7e" providerId="LiveId" clId="{A5E839FD-E271-4FAE-8F5A-BA0361804580}" dt="2024-04-24T12:24:37.475" v="165" actId="114"/>
          <ac:spMkLst>
            <pc:docMk/>
            <pc:sldMk cId="3026130775" sldId="393"/>
            <ac:spMk id="2" creationId="{92FBA4F9-A23D-8933-55F4-4402A5F40605}"/>
          </ac:spMkLst>
        </pc:spChg>
        <pc:spChg chg="mod">
          <ac:chgData name="Beatriz Guerrero" userId="4dee045ad30c5b7e" providerId="LiveId" clId="{A5E839FD-E271-4FAE-8F5A-BA0361804580}" dt="2024-04-23T12:23:55.314" v="151" actId="20577"/>
          <ac:spMkLst>
            <pc:docMk/>
            <pc:sldMk cId="3026130775" sldId="393"/>
            <ac:spMk id="23" creationId="{4B43DD34-8E5E-4856-B2FA-B5641A74F5CF}"/>
          </ac:spMkLst>
        </pc:spChg>
        <pc:picChg chg="add mod">
          <ac:chgData name="Beatriz Guerrero" userId="4dee045ad30c5b7e" providerId="LiveId" clId="{A5E839FD-E271-4FAE-8F5A-BA0361804580}" dt="2024-04-23T12:18:06.250" v="58" actId="14100"/>
          <ac:picMkLst>
            <pc:docMk/>
            <pc:sldMk cId="3026130775" sldId="393"/>
            <ac:picMk id="3074" creationId="{B2E7E38D-8E32-F596-50A1-8DC4D31325F0}"/>
          </ac:picMkLst>
        </pc:picChg>
        <pc:picChg chg="add mod">
          <ac:chgData name="Beatriz Guerrero" userId="4dee045ad30c5b7e" providerId="LiveId" clId="{A5E839FD-E271-4FAE-8F5A-BA0361804580}" dt="2024-04-23T12:18:00.772" v="55" actId="1076"/>
          <ac:picMkLst>
            <pc:docMk/>
            <pc:sldMk cId="3026130775" sldId="393"/>
            <ac:picMk id="3076" creationId="{718D0485-08C0-8D72-486C-024B95981726}"/>
          </ac:picMkLst>
        </pc:picChg>
      </pc:sldChg>
      <pc:sldChg chg="addSp modSp mod">
        <pc:chgData name="Beatriz Guerrero" userId="4dee045ad30c5b7e" providerId="LiveId" clId="{A5E839FD-E271-4FAE-8F5A-BA0361804580}" dt="2024-04-23T12:20:59.649" v="91" actId="1076"/>
        <pc:sldMkLst>
          <pc:docMk/>
          <pc:sldMk cId="3279899489" sldId="397"/>
        </pc:sldMkLst>
        <pc:spChg chg="mod">
          <ac:chgData name="Beatriz Guerrero" userId="4dee045ad30c5b7e" providerId="LiveId" clId="{A5E839FD-E271-4FAE-8F5A-BA0361804580}" dt="2024-04-23T12:20:58.217" v="90" actId="1076"/>
          <ac:spMkLst>
            <pc:docMk/>
            <pc:sldMk cId="3279899489" sldId="397"/>
            <ac:spMk id="2" creationId="{B61DA7F9-AE21-EC32-951D-D0885D94DE95}"/>
          </ac:spMkLst>
        </pc:spChg>
        <pc:picChg chg="add mod">
          <ac:chgData name="Beatriz Guerrero" userId="4dee045ad30c5b7e" providerId="LiveId" clId="{A5E839FD-E271-4FAE-8F5A-BA0361804580}" dt="2024-04-23T12:20:59.649" v="91" actId="1076"/>
          <ac:picMkLst>
            <pc:docMk/>
            <pc:sldMk cId="3279899489" sldId="397"/>
            <ac:picMk id="5122" creationId="{110B995F-E8EE-9EEA-BDA7-BA1796D59318}"/>
          </ac:picMkLst>
        </pc:picChg>
      </pc:sldChg>
      <pc:sldChg chg="addSp modSp mod">
        <pc:chgData name="Beatriz Guerrero" userId="4dee045ad30c5b7e" providerId="LiveId" clId="{A5E839FD-E271-4FAE-8F5A-BA0361804580}" dt="2024-04-23T12:23:59.072" v="153" actId="20577"/>
        <pc:sldMkLst>
          <pc:docMk/>
          <pc:sldMk cId="2133543784" sldId="398"/>
        </pc:sldMkLst>
        <pc:spChg chg="mod">
          <ac:chgData name="Beatriz Guerrero" userId="4dee045ad30c5b7e" providerId="LiveId" clId="{A5E839FD-E271-4FAE-8F5A-BA0361804580}" dt="2024-04-23T12:23:59.072" v="153" actId="20577"/>
          <ac:spMkLst>
            <pc:docMk/>
            <pc:sldMk cId="2133543784" sldId="398"/>
            <ac:spMk id="23" creationId="{4B43DD34-8E5E-4856-B2FA-B5641A74F5CF}"/>
          </ac:spMkLst>
        </pc:spChg>
        <pc:spChg chg="mod">
          <ac:chgData name="Beatriz Guerrero" userId="4dee045ad30c5b7e" providerId="LiveId" clId="{A5E839FD-E271-4FAE-8F5A-BA0361804580}" dt="2024-04-23T12:20:44.075" v="86" actId="207"/>
          <ac:spMkLst>
            <pc:docMk/>
            <pc:sldMk cId="2133543784" sldId="398"/>
            <ac:spMk id="42" creationId="{47700F0A-748A-42B7-8B06-E3E5CFD2D0AA}"/>
          </ac:spMkLst>
        </pc:spChg>
        <pc:picChg chg="add mod">
          <ac:chgData name="Beatriz Guerrero" userId="4dee045ad30c5b7e" providerId="LiveId" clId="{A5E839FD-E271-4FAE-8F5A-BA0361804580}" dt="2024-04-23T12:19:09.949" v="62" actId="1076"/>
          <ac:picMkLst>
            <pc:docMk/>
            <pc:sldMk cId="2133543784" sldId="398"/>
            <ac:picMk id="4098" creationId="{B8A5808B-0E23-23FB-2660-8C7BF0A90F74}"/>
          </ac:picMkLst>
        </pc:picChg>
      </pc:sldChg>
      <pc:sldChg chg="addSp modSp mod">
        <pc:chgData name="Beatriz Guerrero" userId="4dee045ad30c5b7e" providerId="LiveId" clId="{A5E839FD-E271-4FAE-8F5A-BA0361804580}" dt="2024-04-23T12:24:07.859" v="155" actId="20577"/>
        <pc:sldMkLst>
          <pc:docMk/>
          <pc:sldMk cId="1220384354" sldId="399"/>
        </pc:sldMkLst>
        <pc:spChg chg="mod">
          <ac:chgData name="Beatriz Guerrero" userId="4dee045ad30c5b7e" providerId="LiveId" clId="{A5E839FD-E271-4FAE-8F5A-BA0361804580}" dt="2024-04-23T12:21:06.458" v="92" actId="108"/>
          <ac:spMkLst>
            <pc:docMk/>
            <pc:sldMk cId="1220384354" sldId="399"/>
            <ac:spMk id="4" creationId="{186D77D2-D4AC-41CE-7716-105F64B16E5B}"/>
          </ac:spMkLst>
        </pc:spChg>
        <pc:spChg chg="mod">
          <ac:chgData name="Beatriz Guerrero" userId="4dee045ad30c5b7e" providerId="LiveId" clId="{A5E839FD-E271-4FAE-8F5A-BA0361804580}" dt="2024-04-23T12:24:07.859" v="155" actId="20577"/>
          <ac:spMkLst>
            <pc:docMk/>
            <pc:sldMk cId="1220384354" sldId="399"/>
            <ac:spMk id="23" creationId="{4B43DD34-8E5E-4856-B2FA-B5641A74F5CF}"/>
          </ac:spMkLst>
        </pc:spChg>
        <pc:picChg chg="add mod">
          <ac:chgData name="Beatriz Guerrero" userId="4dee045ad30c5b7e" providerId="LiveId" clId="{A5E839FD-E271-4FAE-8F5A-BA0361804580}" dt="2024-04-23T12:21:09.320" v="93" actId="1076"/>
          <ac:picMkLst>
            <pc:docMk/>
            <pc:sldMk cId="1220384354" sldId="399"/>
            <ac:picMk id="6146" creationId="{030A06FD-C5B6-3C05-3776-5825A15A57D2}"/>
          </ac:picMkLst>
        </pc:picChg>
      </pc:sldChg>
    </pc:docChg>
  </pc:docChgLst>
  <pc:docChgLst>
    <pc:chgData name="Beatriz Guerrero" userId="4dee045ad30c5b7e" providerId="LiveId" clId="{5F211E31-2677-449F-9BFF-EC1A2ADE648F}"/>
    <pc:docChg chg="undo custSel addSld modSld">
      <pc:chgData name="Beatriz Guerrero" userId="4dee045ad30c5b7e" providerId="LiveId" clId="{5F211E31-2677-449F-9BFF-EC1A2ADE648F}" dt="2024-07-01T14:45:36.482" v="567"/>
      <pc:docMkLst>
        <pc:docMk/>
      </pc:docMkLst>
      <pc:sldChg chg="addSp delSp modSp mod">
        <pc:chgData name="Beatriz Guerrero" userId="4dee045ad30c5b7e" providerId="LiveId" clId="{5F211E31-2677-449F-9BFF-EC1A2ADE648F}" dt="2024-07-01T12:39:01.422" v="498" actId="1076"/>
        <pc:sldMkLst>
          <pc:docMk/>
          <pc:sldMk cId="1440225458" sldId="257"/>
        </pc:sldMkLst>
        <pc:spChg chg="mod">
          <ac:chgData name="Beatriz Guerrero" userId="4dee045ad30c5b7e" providerId="LiveId" clId="{5F211E31-2677-449F-9BFF-EC1A2ADE648F}" dt="2024-07-01T11:30:21.036" v="17" actId="207"/>
          <ac:spMkLst>
            <pc:docMk/>
            <pc:sldMk cId="1440225458" sldId="257"/>
            <ac:spMk id="3" creationId="{00000000-0000-0000-0000-000000000000}"/>
          </ac:spMkLst>
        </pc:spChg>
        <pc:spChg chg="mod">
          <ac:chgData name="Beatriz Guerrero" userId="4dee045ad30c5b7e" providerId="LiveId" clId="{5F211E31-2677-449F-9BFF-EC1A2ADE648F}" dt="2024-07-01T11:30:25.431" v="18" actId="207"/>
          <ac:spMkLst>
            <pc:docMk/>
            <pc:sldMk cId="1440225458" sldId="257"/>
            <ac:spMk id="5" creationId="{00000000-0000-0000-0000-000000000000}"/>
          </ac:spMkLst>
        </pc:spChg>
        <pc:spChg chg="mod">
          <ac:chgData name="Beatriz Guerrero" userId="4dee045ad30c5b7e" providerId="LiveId" clId="{5F211E31-2677-449F-9BFF-EC1A2ADE648F}" dt="2024-07-01T11:30:29.375" v="19" actId="207"/>
          <ac:spMkLst>
            <pc:docMk/>
            <pc:sldMk cId="1440225458" sldId="257"/>
            <ac:spMk id="6" creationId="{00000000-0000-0000-0000-000000000000}"/>
          </ac:spMkLst>
        </pc:spChg>
        <pc:spChg chg="mod">
          <ac:chgData name="Beatriz Guerrero" userId="4dee045ad30c5b7e" providerId="LiveId" clId="{5F211E31-2677-449F-9BFF-EC1A2ADE648F}" dt="2024-07-01T11:30:29.375" v="19" actId="207"/>
          <ac:spMkLst>
            <pc:docMk/>
            <pc:sldMk cId="1440225458" sldId="257"/>
            <ac:spMk id="17" creationId="{00000000-0000-0000-0000-000000000000}"/>
          </ac:spMkLst>
        </pc:spChg>
        <pc:picChg chg="add mod">
          <ac:chgData name="Beatriz Guerrero" userId="4dee045ad30c5b7e" providerId="LiveId" clId="{5F211E31-2677-449F-9BFF-EC1A2ADE648F}" dt="2024-07-01T12:39:01.422" v="498" actId="1076"/>
          <ac:picMkLst>
            <pc:docMk/>
            <pc:sldMk cId="1440225458" sldId="257"/>
            <ac:picMk id="4" creationId="{F845FB64-0215-5543-214D-6052C1F0A17B}"/>
          </ac:picMkLst>
        </pc:picChg>
        <pc:picChg chg="add mod">
          <ac:chgData name="Beatriz Guerrero" userId="4dee045ad30c5b7e" providerId="LiveId" clId="{5F211E31-2677-449F-9BFF-EC1A2ADE648F}" dt="2024-07-01T12:38:59.175" v="497" actId="1076"/>
          <ac:picMkLst>
            <pc:docMk/>
            <pc:sldMk cId="1440225458" sldId="257"/>
            <ac:picMk id="7" creationId="{8CC95A9D-B91B-2D2A-4F6F-346FB2FFEC64}"/>
          </ac:picMkLst>
        </pc:picChg>
        <pc:picChg chg="del">
          <ac:chgData name="Beatriz Guerrero" userId="4dee045ad30c5b7e" providerId="LiveId" clId="{5F211E31-2677-449F-9BFF-EC1A2ADE648F}" dt="2024-07-01T12:04:41.306" v="287" actId="478"/>
          <ac:picMkLst>
            <pc:docMk/>
            <pc:sldMk cId="1440225458" sldId="257"/>
            <ac:picMk id="1026" creationId="{87607275-1B0A-42D3-10FB-62B5271C5A20}"/>
          </ac:picMkLst>
        </pc:picChg>
      </pc:sldChg>
      <pc:sldChg chg="modSp mod">
        <pc:chgData name="Beatriz Guerrero" userId="4dee045ad30c5b7e" providerId="LiveId" clId="{5F211E31-2677-449F-9BFF-EC1A2ADE648F}" dt="2024-07-01T12:04:35.857" v="286" actId="207"/>
        <pc:sldMkLst>
          <pc:docMk/>
          <pc:sldMk cId="2228764871" sldId="272"/>
        </pc:sldMkLst>
        <pc:spChg chg="mod">
          <ac:chgData name="Beatriz Guerrero" userId="4dee045ad30c5b7e" providerId="LiveId" clId="{5F211E31-2677-449F-9BFF-EC1A2ADE648F}" dt="2024-07-01T12:04:33.087" v="285" actId="207"/>
          <ac:spMkLst>
            <pc:docMk/>
            <pc:sldMk cId="2228764871" sldId="272"/>
            <ac:spMk id="5" creationId="{00000000-0000-0000-0000-000000000000}"/>
          </ac:spMkLst>
        </pc:spChg>
        <pc:spChg chg="mod">
          <ac:chgData name="Beatriz Guerrero" userId="4dee045ad30c5b7e" providerId="LiveId" clId="{5F211E31-2677-449F-9BFF-EC1A2ADE648F}" dt="2024-07-01T12:04:35.857" v="286" actId="207"/>
          <ac:spMkLst>
            <pc:docMk/>
            <pc:sldMk cId="2228764871" sldId="272"/>
            <ac:spMk id="6" creationId="{00000000-0000-0000-0000-000000000000}"/>
          </ac:spMkLst>
        </pc:spChg>
      </pc:sldChg>
      <pc:sldChg chg="addSp delSp modSp mod">
        <pc:chgData name="Beatriz Guerrero" userId="4dee045ad30c5b7e" providerId="LiveId" clId="{5F211E31-2677-449F-9BFF-EC1A2ADE648F}" dt="2024-07-01T14:44:40.910" v="559" actId="20577"/>
        <pc:sldMkLst>
          <pc:docMk/>
          <pc:sldMk cId="1539898036" sldId="334"/>
        </pc:sldMkLst>
        <pc:spChg chg="mod">
          <ac:chgData name="Beatriz Guerrero" userId="4dee045ad30c5b7e" providerId="LiveId" clId="{5F211E31-2677-449F-9BFF-EC1A2ADE648F}" dt="2024-07-01T11:32:05.337" v="38" actId="255"/>
          <ac:spMkLst>
            <pc:docMk/>
            <pc:sldMk cId="1539898036" sldId="334"/>
            <ac:spMk id="3" creationId="{1F66F0C3-877E-93C5-3475-A159C98E8A4A}"/>
          </ac:spMkLst>
        </pc:spChg>
        <pc:spChg chg="mod">
          <ac:chgData name="Beatriz Guerrero" userId="4dee045ad30c5b7e" providerId="LiveId" clId="{5F211E31-2677-449F-9BFF-EC1A2ADE648F}" dt="2024-07-01T11:30:43.398" v="24" actId="208"/>
          <ac:spMkLst>
            <pc:docMk/>
            <pc:sldMk cId="1539898036" sldId="334"/>
            <ac:spMk id="5" creationId="{F785C2F4-F8B2-4542-A908-7EF40E9AF669}"/>
          </ac:spMkLst>
        </pc:spChg>
        <pc:spChg chg="mod">
          <ac:chgData name="Beatriz Guerrero" userId="4dee045ad30c5b7e" providerId="LiveId" clId="{5F211E31-2677-449F-9BFF-EC1A2ADE648F}" dt="2024-07-01T14:44:40.910" v="559" actId="20577"/>
          <ac:spMkLst>
            <pc:docMk/>
            <pc:sldMk cId="1539898036" sldId="334"/>
            <ac:spMk id="10" creationId="{DADFA997-C511-BA49-6AE6-D834133D6B8D}"/>
          </ac:spMkLst>
        </pc:spChg>
        <pc:spChg chg="mod">
          <ac:chgData name="Beatriz Guerrero" userId="4dee045ad30c5b7e" providerId="LiveId" clId="{5F211E31-2677-449F-9BFF-EC1A2ADE648F}" dt="2024-07-01T12:38:07.814" v="481" actId="1076"/>
          <ac:spMkLst>
            <pc:docMk/>
            <pc:sldMk cId="1539898036" sldId="334"/>
            <ac:spMk id="22" creationId="{9AA9C8D6-29DF-44A4-A1B9-2A9C3E510EC6}"/>
          </ac:spMkLst>
        </pc:spChg>
        <pc:picChg chg="del">
          <ac:chgData name="Beatriz Guerrero" userId="4dee045ad30c5b7e" providerId="LiveId" clId="{5F211E31-2677-449F-9BFF-EC1A2ADE648F}" dt="2024-07-01T11:30:32.332" v="20" actId="478"/>
          <ac:picMkLst>
            <pc:docMk/>
            <pc:sldMk cId="1539898036" sldId="334"/>
            <ac:picMk id="2050" creationId="{05C8B42A-0D1F-8E79-14E0-DC8E203EAAA2}"/>
          </ac:picMkLst>
        </pc:picChg>
        <pc:picChg chg="del">
          <ac:chgData name="Beatriz Guerrero" userId="4dee045ad30c5b7e" providerId="LiveId" clId="{5F211E31-2677-449F-9BFF-EC1A2ADE648F}" dt="2024-07-01T11:30:32.896" v="21" actId="478"/>
          <ac:picMkLst>
            <pc:docMk/>
            <pc:sldMk cId="1539898036" sldId="334"/>
            <ac:picMk id="2052" creationId="{9444D50D-0663-E416-F584-44603037C0F8}"/>
          </ac:picMkLst>
        </pc:picChg>
        <pc:picChg chg="add mod">
          <ac:chgData name="Beatriz Guerrero" userId="4dee045ad30c5b7e" providerId="LiveId" clId="{5F211E31-2677-449F-9BFF-EC1A2ADE648F}" dt="2024-07-01T12:37:42.509" v="477" actId="14100"/>
          <ac:picMkLst>
            <pc:docMk/>
            <pc:sldMk cId="1539898036" sldId="334"/>
            <ac:picMk id="13314" creationId="{C396A7A1-6892-8240-3785-40162739DA27}"/>
          </ac:picMkLst>
        </pc:picChg>
        <pc:picChg chg="add mod">
          <ac:chgData name="Beatriz Guerrero" userId="4dee045ad30c5b7e" providerId="LiveId" clId="{5F211E31-2677-449F-9BFF-EC1A2ADE648F}" dt="2024-07-01T12:38:06.358" v="480" actId="1076"/>
          <ac:picMkLst>
            <pc:docMk/>
            <pc:sldMk cId="1539898036" sldId="334"/>
            <ac:picMk id="13316" creationId="{C220FBC4-FD19-934B-93C8-463AE390629C}"/>
          </ac:picMkLst>
        </pc:picChg>
      </pc:sldChg>
      <pc:sldChg chg="addSp delSp modSp mod">
        <pc:chgData name="Beatriz Guerrero" userId="4dee045ad30c5b7e" providerId="LiveId" clId="{5F211E31-2677-449F-9BFF-EC1A2ADE648F}" dt="2024-07-01T12:36:26.043" v="460" actId="1076"/>
        <pc:sldMkLst>
          <pc:docMk/>
          <pc:sldMk cId="3114342889" sldId="335"/>
        </pc:sldMkLst>
        <pc:spChg chg="mod">
          <ac:chgData name="Beatriz Guerrero" userId="4dee045ad30c5b7e" providerId="LiveId" clId="{5F211E31-2677-449F-9BFF-EC1A2ADE648F}" dt="2024-07-01T12:36:17.388" v="456" actId="1076"/>
          <ac:spMkLst>
            <pc:docMk/>
            <pc:sldMk cId="3114342889" sldId="335"/>
            <ac:spMk id="3" creationId="{4CDC1FE0-983F-C666-9F57-0EE0CA262380}"/>
          </ac:spMkLst>
        </pc:spChg>
        <pc:spChg chg="mod">
          <ac:chgData name="Beatriz Guerrero" userId="4dee045ad30c5b7e" providerId="LiveId" clId="{5F211E31-2677-449F-9BFF-EC1A2ADE648F}" dt="2024-07-01T12:36:13.354" v="455" actId="1076"/>
          <ac:spMkLst>
            <pc:docMk/>
            <pc:sldMk cId="3114342889" sldId="335"/>
            <ac:spMk id="7" creationId="{0B0A5670-FE8D-6C44-B16C-2466040F6985}"/>
          </ac:spMkLst>
        </pc:spChg>
        <pc:spChg chg="mod">
          <ac:chgData name="Beatriz Guerrero" userId="4dee045ad30c5b7e" providerId="LiveId" clId="{5F211E31-2677-449F-9BFF-EC1A2ADE648F}" dt="2024-07-01T11:37:32.151" v="92" actId="208"/>
          <ac:spMkLst>
            <pc:docMk/>
            <pc:sldMk cId="3114342889" sldId="335"/>
            <ac:spMk id="10" creationId="{4607DD08-D2C9-49B9-AD70-C99920B5AA06}"/>
          </ac:spMkLst>
        </pc:spChg>
        <pc:picChg chg="add mod">
          <ac:chgData name="Beatriz Guerrero" userId="4dee045ad30c5b7e" providerId="LiveId" clId="{5F211E31-2677-449F-9BFF-EC1A2ADE648F}" dt="2024-07-01T12:36:20.005" v="457" actId="1076"/>
          <ac:picMkLst>
            <pc:docMk/>
            <pc:sldMk cId="3114342889" sldId="335"/>
            <ac:picMk id="7170" creationId="{45315385-E8BB-C676-FA17-2A8223A20F6E}"/>
          </ac:picMkLst>
        </pc:picChg>
        <pc:picChg chg="add mod">
          <ac:chgData name="Beatriz Guerrero" userId="4dee045ad30c5b7e" providerId="LiveId" clId="{5F211E31-2677-449F-9BFF-EC1A2ADE648F}" dt="2024-07-01T12:36:26.043" v="460" actId="1076"/>
          <ac:picMkLst>
            <pc:docMk/>
            <pc:sldMk cId="3114342889" sldId="335"/>
            <ac:picMk id="7172" creationId="{AEEC4396-3635-4357-6149-A11991DFA455}"/>
          </ac:picMkLst>
        </pc:picChg>
        <pc:picChg chg="del">
          <ac:chgData name="Beatriz Guerrero" userId="4dee045ad30c5b7e" providerId="LiveId" clId="{5F211E31-2677-449F-9BFF-EC1A2ADE648F}" dt="2024-07-01T11:37:28.353" v="90" actId="478"/>
          <ac:picMkLst>
            <pc:docMk/>
            <pc:sldMk cId="3114342889" sldId="335"/>
            <ac:picMk id="8194" creationId="{CAE5B7F4-F92B-59E3-0786-5BAE638CABD6}"/>
          </ac:picMkLst>
        </pc:picChg>
      </pc:sldChg>
      <pc:sldChg chg="addSp delSp modSp mod">
        <pc:chgData name="Beatriz Guerrero" userId="4dee045ad30c5b7e" providerId="LiveId" clId="{5F211E31-2677-449F-9BFF-EC1A2ADE648F}" dt="2024-07-01T12:36:54.036" v="465" actId="1076"/>
        <pc:sldMkLst>
          <pc:docMk/>
          <pc:sldMk cId="2833664205" sldId="363"/>
        </pc:sldMkLst>
        <pc:spChg chg="mod">
          <ac:chgData name="Beatriz Guerrero" userId="4dee045ad30c5b7e" providerId="LiveId" clId="{5F211E31-2677-449F-9BFF-EC1A2ADE648F}" dt="2024-07-01T11:36:28.618" v="75" actId="208"/>
          <ac:spMkLst>
            <pc:docMk/>
            <pc:sldMk cId="2833664205" sldId="363"/>
            <ac:spMk id="5" creationId="{F785C2F4-F8B2-4542-A908-7EF40E9AF669}"/>
          </ac:spMkLst>
        </pc:spChg>
        <pc:spChg chg="mod">
          <ac:chgData name="Beatriz Guerrero" userId="4dee045ad30c5b7e" providerId="LiveId" clId="{5F211E31-2677-449F-9BFF-EC1A2ADE648F}" dt="2024-07-01T11:35:43.141" v="63" actId="208"/>
          <ac:spMkLst>
            <pc:docMk/>
            <pc:sldMk cId="2833664205" sldId="363"/>
            <ac:spMk id="6" creationId="{B6C771FA-6192-A919-EF3D-859E3BACFFCF}"/>
          </ac:spMkLst>
        </pc:spChg>
        <pc:spChg chg="mod">
          <ac:chgData name="Beatriz Guerrero" userId="4dee045ad30c5b7e" providerId="LiveId" clId="{5F211E31-2677-449F-9BFF-EC1A2ADE648F}" dt="2024-07-01T11:36:28.618" v="75" actId="208"/>
          <ac:spMkLst>
            <pc:docMk/>
            <pc:sldMk cId="2833664205" sldId="363"/>
            <ac:spMk id="12" creationId="{C0E0B15F-A639-38E1-8374-15E981FAB737}"/>
          </ac:spMkLst>
        </pc:spChg>
        <pc:spChg chg="mod">
          <ac:chgData name="Beatriz Guerrero" userId="4dee045ad30c5b7e" providerId="LiveId" clId="{5F211E31-2677-449F-9BFF-EC1A2ADE648F}" dt="2024-07-01T11:35:38.892" v="61" actId="208"/>
          <ac:spMkLst>
            <pc:docMk/>
            <pc:sldMk cId="2833664205" sldId="363"/>
            <ac:spMk id="20" creationId="{5D170918-A843-4700-8ED9-DE0762D50F1A}"/>
          </ac:spMkLst>
        </pc:spChg>
        <pc:picChg chg="del">
          <ac:chgData name="Beatriz Guerrero" userId="4dee045ad30c5b7e" providerId="LiveId" clId="{5F211E31-2677-449F-9BFF-EC1A2ADE648F}" dt="2024-07-01T11:35:27.305" v="55" actId="478"/>
          <ac:picMkLst>
            <pc:docMk/>
            <pc:sldMk cId="2833664205" sldId="363"/>
            <ac:picMk id="5122" creationId="{B7AD5FE3-9916-BBA8-5B89-D656142DF2B5}"/>
          </ac:picMkLst>
        </pc:picChg>
        <pc:picChg chg="del">
          <ac:chgData name="Beatriz Guerrero" userId="4dee045ad30c5b7e" providerId="LiveId" clId="{5F211E31-2677-449F-9BFF-EC1A2ADE648F}" dt="2024-07-01T11:35:27.812" v="56" actId="478"/>
          <ac:picMkLst>
            <pc:docMk/>
            <pc:sldMk cId="2833664205" sldId="363"/>
            <ac:picMk id="5124" creationId="{DF36B18F-167F-7320-152B-1FAF283F173E}"/>
          </ac:picMkLst>
        </pc:picChg>
        <pc:picChg chg="add mod">
          <ac:chgData name="Beatriz Guerrero" userId="4dee045ad30c5b7e" providerId="LiveId" clId="{5F211E31-2677-449F-9BFF-EC1A2ADE648F}" dt="2024-07-01T12:36:54.036" v="465" actId="1076"/>
          <ac:picMkLst>
            <pc:docMk/>
            <pc:sldMk cId="2833664205" sldId="363"/>
            <ac:picMk id="10242" creationId="{190E4AB7-5F72-E201-9ADB-202EBBD02FBC}"/>
          </ac:picMkLst>
        </pc:picChg>
      </pc:sldChg>
      <pc:sldChg chg="addSp delSp modSp mod">
        <pc:chgData name="Beatriz Guerrero" userId="4dee045ad30c5b7e" providerId="LiveId" clId="{5F211E31-2677-449F-9BFF-EC1A2ADE648F}" dt="2024-07-01T12:38:37.983" v="490" actId="1076"/>
        <pc:sldMkLst>
          <pc:docMk/>
          <pc:sldMk cId="1089687277" sldId="375"/>
        </pc:sldMkLst>
        <pc:spChg chg="del">
          <ac:chgData name="Beatriz Guerrero" userId="4dee045ad30c5b7e" providerId="LiveId" clId="{5F211E31-2677-449F-9BFF-EC1A2ADE648F}" dt="2024-07-01T11:30:56.887" v="30" actId="478"/>
          <ac:spMkLst>
            <pc:docMk/>
            <pc:sldMk cId="1089687277" sldId="375"/>
            <ac:spMk id="3" creationId="{86BA231E-0661-305A-7BA7-607D0EBDE357}"/>
          </ac:spMkLst>
        </pc:spChg>
        <pc:spChg chg="add mod">
          <ac:chgData name="Beatriz Guerrero" userId="4dee045ad30c5b7e" providerId="LiveId" clId="{5F211E31-2677-449F-9BFF-EC1A2ADE648F}" dt="2024-07-01T11:33:39.962" v="53" actId="108"/>
          <ac:spMkLst>
            <pc:docMk/>
            <pc:sldMk cId="1089687277" sldId="375"/>
            <ac:spMk id="4" creationId="{A9F1EBF1-9042-D785-BD79-9702537D8C79}"/>
          </ac:spMkLst>
        </pc:spChg>
        <pc:spChg chg="mod">
          <ac:chgData name="Beatriz Guerrero" userId="4dee045ad30c5b7e" providerId="LiveId" clId="{5F211E31-2677-449F-9BFF-EC1A2ADE648F}" dt="2024-07-01T11:31:00.460" v="34" actId="208"/>
          <ac:spMkLst>
            <pc:docMk/>
            <pc:sldMk cId="1089687277" sldId="375"/>
            <ac:spMk id="5" creationId="{F785C2F4-F8B2-4542-A908-7EF40E9AF669}"/>
          </ac:spMkLst>
        </pc:spChg>
        <pc:picChg chg="del">
          <ac:chgData name="Beatriz Guerrero" userId="4dee045ad30c5b7e" providerId="LiveId" clId="{5F211E31-2677-449F-9BFF-EC1A2ADE648F}" dt="2024-07-01T11:30:57.533" v="31" actId="478"/>
          <ac:picMkLst>
            <pc:docMk/>
            <pc:sldMk cId="1089687277" sldId="375"/>
            <ac:picMk id="4098" creationId="{DC38F2B2-9748-778F-E747-563B158BF677}"/>
          </ac:picMkLst>
        </pc:picChg>
        <pc:picChg chg="del">
          <ac:chgData name="Beatriz Guerrero" userId="4dee045ad30c5b7e" providerId="LiveId" clId="{5F211E31-2677-449F-9BFF-EC1A2ADE648F}" dt="2024-07-01T11:30:57.863" v="32" actId="478"/>
          <ac:picMkLst>
            <pc:docMk/>
            <pc:sldMk cId="1089687277" sldId="375"/>
            <ac:picMk id="4100" creationId="{A2489788-019B-D5FA-BF66-2473762192D3}"/>
          </ac:picMkLst>
        </pc:picChg>
        <pc:picChg chg="add mod">
          <ac:chgData name="Beatriz Guerrero" userId="4dee045ad30c5b7e" providerId="LiveId" clId="{5F211E31-2677-449F-9BFF-EC1A2ADE648F}" dt="2024-07-01T12:38:27.510" v="487" actId="1076"/>
          <ac:picMkLst>
            <pc:docMk/>
            <pc:sldMk cId="1089687277" sldId="375"/>
            <ac:picMk id="15362" creationId="{AB953F7B-B372-350F-180D-B2D86626852C}"/>
          </ac:picMkLst>
        </pc:picChg>
        <pc:picChg chg="add mod">
          <ac:chgData name="Beatriz Guerrero" userId="4dee045ad30c5b7e" providerId="LiveId" clId="{5F211E31-2677-449F-9BFF-EC1A2ADE648F}" dt="2024-07-01T12:38:37.983" v="490" actId="1076"/>
          <ac:picMkLst>
            <pc:docMk/>
            <pc:sldMk cId="1089687277" sldId="375"/>
            <ac:picMk id="15364" creationId="{BEA1B225-1FB8-9167-AAAA-DE472048E287}"/>
          </ac:picMkLst>
        </pc:picChg>
      </pc:sldChg>
      <pc:sldChg chg="addSp delSp modSp mod">
        <pc:chgData name="Beatriz Guerrero" userId="4dee045ad30c5b7e" providerId="LiveId" clId="{5F211E31-2677-449F-9BFF-EC1A2ADE648F}" dt="2024-07-01T14:44:48.919" v="562" actId="20577"/>
        <pc:sldMkLst>
          <pc:docMk/>
          <pc:sldMk cId="2726697544" sldId="376"/>
        </pc:sldMkLst>
        <pc:spChg chg="mod">
          <ac:chgData name="Beatriz Guerrero" userId="4dee045ad30c5b7e" providerId="LiveId" clId="{5F211E31-2677-449F-9BFF-EC1A2ADE648F}" dt="2024-07-01T11:30:53.413" v="29" actId="208"/>
          <ac:spMkLst>
            <pc:docMk/>
            <pc:sldMk cId="2726697544" sldId="376"/>
            <ac:spMk id="2" creationId="{C10DE3CD-EAAB-13F8-2E1B-8F960B6CE3D9}"/>
          </ac:spMkLst>
        </pc:spChg>
        <pc:spChg chg="mod">
          <ac:chgData name="Beatriz Guerrero" userId="4dee045ad30c5b7e" providerId="LiveId" clId="{5F211E31-2677-449F-9BFF-EC1A2ADE648F}" dt="2024-07-01T11:30:53.413" v="29" actId="208"/>
          <ac:spMkLst>
            <pc:docMk/>
            <pc:sldMk cId="2726697544" sldId="376"/>
            <ac:spMk id="5" creationId="{F785C2F4-F8B2-4542-A908-7EF40E9AF669}"/>
          </ac:spMkLst>
        </pc:spChg>
        <pc:spChg chg="add mod">
          <ac:chgData name="Beatriz Guerrero" userId="4dee045ad30c5b7e" providerId="LiveId" clId="{5F211E31-2677-449F-9BFF-EC1A2ADE648F}" dt="2024-07-01T11:33:13.101" v="46" actId="14100"/>
          <ac:spMkLst>
            <pc:docMk/>
            <pc:sldMk cId="2726697544" sldId="376"/>
            <ac:spMk id="6" creationId="{81BA0E1C-7007-774A-6109-D177DBEB97A6}"/>
          </ac:spMkLst>
        </pc:spChg>
        <pc:spChg chg="del">
          <ac:chgData name="Beatriz Guerrero" userId="4dee045ad30c5b7e" providerId="LiveId" clId="{5F211E31-2677-449F-9BFF-EC1A2ADE648F}" dt="2024-07-01T11:30:48.174" v="25" actId="478"/>
          <ac:spMkLst>
            <pc:docMk/>
            <pc:sldMk cId="2726697544" sldId="376"/>
            <ac:spMk id="8" creationId="{87989B26-CB80-AAB9-8983-E9AB24A3C99A}"/>
          </ac:spMkLst>
        </pc:spChg>
        <pc:spChg chg="mod">
          <ac:chgData name="Beatriz Guerrero" userId="4dee045ad30c5b7e" providerId="LiveId" clId="{5F211E31-2677-449F-9BFF-EC1A2ADE648F}" dt="2024-07-01T14:44:48.919" v="562" actId="20577"/>
          <ac:spMkLst>
            <pc:docMk/>
            <pc:sldMk cId="2726697544" sldId="376"/>
            <ac:spMk id="11" creationId="{9F6B93D6-E0B4-7D4E-CBB4-EC8518A4188A}"/>
          </ac:spMkLst>
        </pc:spChg>
        <pc:picChg chg="del">
          <ac:chgData name="Beatriz Guerrero" userId="4dee045ad30c5b7e" providerId="LiveId" clId="{5F211E31-2677-449F-9BFF-EC1A2ADE648F}" dt="2024-07-01T11:30:48.682" v="26" actId="478"/>
          <ac:picMkLst>
            <pc:docMk/>
            <pc:sldMk cId="2726697544" sldId="376"/>
            <ac:picMk id="3074" creationId="{F631C85A-6CEF-9B08-D48D-FAF17E5E630E}"/>
          </ac:picMkLst>
        </pc:picChg>
        <pc:picChg chg="add mod">
          <ac:chgData name="Beatriz Guerrero" userId="4dee045ad30c5b7e" providerId="LiveId" clId="{5F211E31-2677-449F-9BFF-EC1A2ADE648F}" dt="2024-07-01T12:38:18.061" v="484" actId="1076"/>
          <ac:picMkLst>
            <pc:docMk/>
            <pc:sldMk cId="2726697544" sldId="376"/>
            <ac:picMk id="14338" creationId="{C9D57482-2A03-C06E-4524-B0ADEED33E5F}"/>
          </ac:picMkLst>
        </pc:picChg>
      </pc:sldChg>
      <pc:sldChg chg="addSp delSp modSp mod">
        <pc:chgData name="Beatriz Guerrero" userId="4dee045ad30c5b7e" providerId="LiveId" clId="{5F211E31-2677-449F-9BFF-EC1A2ADE648F}" dt="2024-07-01T14:45:12.367" v="565" actId="20577"/>
        <pc:sldMkLst>
          <pc:docMk/>
          <pc:sldMk cId="408529507" sldId="378"/>
        </pc:sldMkLst>
        <pc:spChg chg="mod">
          <ac:chgData name="Beatriz Guerrero" userId="4dee045ad30c5b7e" providerId="LiveId" clId="{5F211E31-2677-449F-9BFF-EC1A2ADE648F}" dt="2024-07-01T12:37:09.464" v="470" actId="14100"/>
          <ac:spMkLst>
            <pc:docMk/>
            <pc:sldMk cId="408529507" sldId="378"/>
            <ac:spMk id="3" creationId="{6DA287DB-79CD-F4AD-A070-B8D7A28CBFD3}"/>
          </ac:spMkLst>
        </pc:spChg>
        <pc:spChg chg="mod">
          <ac:chgData name="Beatriz Guerrero" userId="4dee045ad30c5b7e" providerId="LiveId" clId="{5F211E31-2677-449F-9BFF-EC1A2ADE648F}" dt="2024-07-01T11:36:36.449" v="79" actId="208"/>
          <ac:spMkLst>
            <pc:docMk/>
            <pc:sldMk cId="408529507" sldId="378"/>
            <ac:spMk id="5" creationId="{F785C2F4-F8B2-4542-A908-7EF40E9AF669}"/>
          </ac:spMkLst>
        </pc:spChg>
        <pc:spChg chg="mod">
          <ac:chgData name="Beatriz Guerrero" userId="4dee045ad30c5b7e" providerId="LiveId" clId="{5F211E31-2677-449F-9BFF-EC1A2ADE648F}" dt="2024-07-01T14:45:12.367" v="565" actId="20577"/>
          <ac:spMkLst>
            <pc:docMk/>
            <pc:sldMk cId="408529507" sldId="378"/>
            <ac:spMk id="20" creationId="{5D170918-A843-4700-8ED9-DE0762D50F1A}"/>
          </ac:spMkLst>
        </pc:spChg>
        <pc:picChg chg="del">
          <ac:chgData name="Beatriz Guerrero" userId="4dee045ad30c5b7e" providerId="LiveId" clId="{5F211E31-2677-449F-9BFF-EC1A2ADE648F}" dt="2024-07-01T11:36:38.899" v="80" actId="478"/>
          <ac:picMkLst>
            <pc:docMk/>
            <pc:sldMk cId="408529507" sldId="378"/>
            <ac:picMk id="7170" creationId="{C0370032-1AAE-F39D-A6C4-BB0168414852}"/>
          </ac:picMkLst>
        </pc:picChg>
        <pc:picChg chg="del">
          <ac:chgData name="Beatriz Guerrero" userId="4dee045ad30c5b7e" providerId="LiveId" clId="{5F211E31-2677-449F-9BFF-EC1A2ADE648F}" dt="2024-07-01T11:36:39.354" v="81" actId="478"/>
          <ac:picMkLst>
            <pc:docMk/>
            <pc:sldMk cId="408529507" sldId="378"/>
            <ac:picMk id="7172" creationId="{1AF07338-8E60-ADF0-E7F8-754003171A83}"/>
          </ac:picMkLst>
        </pc:picChg>
        <pc:picChg chg="add mod">
          <ac:chgData name="Beatriz Guerrero" userId="4dee045ad30c5b7e" providerId="LiveId" clId="{5F211E31-2677-449F-9BFF-EC1A2ADE648F}" dt="2024-07-01T12:37:22.917" v="473" actId="1076"/>
          <ac:picMkLst>
            <pc:docMk/>
            <pc:sldMk cId="408529507" sldId="378"/>
            <ac:picMk id="12290" creationId="{280F669B-B916-FA26-4097-72AE060B6BC4}"/>
          </ac:picMkLst>
        </pc:picChg>
      </pc:sldChg>
      <pc:sldChg chg="addSp delSp modSp mod">
        <pc:chgData name="Beatriz Guerrero" userId="4dee045ad30c5b7e" providerId="LiveId" clId="{5F211E31-2677-449F-9BFF-EC1A2ADE648F}" dt="2024-07-01T12:37:03.597" v="468" actId="1076"/>
        <pc:sldMkLst>
          <pc:docMk/>
          <pc:sldMk cId="1331045397" sldId="379"/>
        </pc:sldMkLst>
        <pc:spChg chg="mod">
          <ac:chgData name="Beatriz Guerrero" userId="4dee045ad30c5b7e" providerId="LiveId" clId="{5F211E31-2677-449F-9BFF-EC1A2ADE648F}" dt="2024-07-01T11:36:32.601" v="77" actId="208"/>
          <ac:spMkLst>
            <pc:docMk/>
            <pc:sldMk cId="1331045397" sldId="379"/>
            <ac:spMk id="2" creationId="{E6BCF783-6188-C5AC-1F2A-6A3B993A01E1}"/>
          </ac:spMkLst>
        </pc:spChg>
        <pc:spChg chg="mod">
          <ac:chgData name="Beatriz Guerrero" userId="4dee045ad30c5b7e" providerId="LiveId" clId="{5F211E31-2677-449F-9BFF-EC1A2ADE648F}" dt="2024-07-01T11:36:21.916" v="73" actId="208"/>
          <ac:spMkLst>
            <pc:docMk/>
            <pc:sldMk cId="1331045397" sldId="379"/>
            <ac:spMk id="3" creationId="{6DA287DB-79CD-F4AD-A070-B8D7A28CBFD3}"/>
          </ac:spMkLst>
        </pc:spChg>
        <pc:spChg chg="mod">
          <ac:chgData name="Beatriz Guerrero" userId="4dee045ad30c5b7e" providerId="LiveId" clId="{5F211E31-2677-449F-9BFF-EC1A2ADE648F}" dt="2024-07-01T11:36:32.601" v="77" actId="208"/>
          <ac:spMkLst>
            <pc:docMk/>
            <pc:sldMk cId="1331045397" sldId="379"/>
            <ac:spMk id="5" creationId="{F785C2F4-F8B2-4542-A908-7EF40E9AF669}"/>
          </ac:spMkLst>
        </pc:spChg>
        <pc:spChg chg="mod">
          <ac:chgData name="Beatriz Guerrero" userId="4dee045ad30c5b7e" providerId="LiveId" clId="{5F211E31-2677-449F-9BFF-EC1A2ADE648F}" dt="2024-07-01T11:36:12.909" v="70" actId="207"/>
          <ac:spMkLst>
            <pc:docMk/>
            <pc:sldMk cId="1331045397" sldId="379"/>
            <ac:spMk id="20" creationId="{5D170918-A843-4700-8ED9-DE0762D50F1A}"/>
          </ac:spMkLst>
        </pc:spChg>
        <pc:picChg chg="del">
          <ac:chgData name="Beatriz Guerrero" userId="4dee045ad30c5b7e" providerId="LiveId" clId="{5F211E31-2677-449F-9BFF-EC1A2ADE648F}" dt="2024-07-01T11:36:00.361" v="64" actId="478"/>
          <ac:picMkLst>
            <pc:docMk/>
            <pc:sldMk cId="1331045397" sldId="379"/>
            <ac:picMk id="6146" creationId="{A770FF12-DA17-81E4-3A9B-95B054EEB564}"/>
          </ac:picMkLst>
        </pc:picChg>
        <pc:picChg chg="del">
          <ac:chgData name="Beatriz Guerrero" userId="4dee045ad30c5b7e" providerId="LiveId" clId="{5F211E31-2677-449F-9BFF-EC1A2ADE648F}" dt="2024-07-01T11:36:00.890" v="65" actId="478"/>
          <ac:picMkLst>
            <pc:docMk/>
            <pc:sldMk cId="1331045397" sldId="379"/>
            <ac:picMk id="6148" creationId="{0306CED3-77E8-27FE-3D03-B5643AA2E2A6}"/>
          </ac:picMkLst>
        </pc:picChg>
        <pc:picChg chg="add mod">
          <ac:chgData name="Beatriz Guerrero" userId="4dee045ad30c5b7e" providerId="LiveId" clId="{5F211E31-2677-449F-9BFF-EC1A2ADE648F}" dt="2024-07-01T12:37:03.597" v="468" actId="1076"/>
          <ac:picMkLst>
            <pc:docMk/>
            <pc:sldMk cId="1331045397" sldId="379"/>
            <ac:picMk id="11266" creationId="{31CB10C3-9FB7-39F0-ACA2-381241A1CA40}"/>
          </ac:picMkLst>
        </pc:picChg>
      </pc:sldChg>
      <pc:sldChg chg="addSp delSp modSp mod">
        <pc:chgData name="Beatriz Guerrero" userId="4dee045ad30c5b7e" providerId="LiveId" clId="{5F211E31-2677-449F-9BFF-EC1A2ADE648F}" dt="2024-07-01T12:36:00.730" v="453" actId="1076"/>
        <pc:sldMkLst>
          <pc:docMk/>
          <pc:sldMk cId="4190521920" sldId="380"/>
        </pc:sldMkLst>
        <pc:spChg chg="mod">
          <ac:chgData name="Beatriz Guerrero" userId="4dee045ad30c5b7e" providerId="LiveId" clId="{5F211E31-2677-449F-9BFF-EC1A2ADE648F}" dt="2024-07-01T12:35:53.579" v="449" actId="1076"/>
          <ac:spMkLst>
            <pc:docMk/>
            <pc:sldMk cId="4190521920" sldId="380"/>
            <ac:spMk id="7" creationId="{0B0A5670-FE8D-6C44-B16C-2466040F6985}"/>
          </ac:spMkLst>
        </pc:spChg>
        <pc:spChg chg="mod">
          <ac:chgData name="Beatriz Guerrero" userId="4dee045ad30c5b7e" providerId="LiveId" clId="{5F211E31-2677-449F-9BFF-EC1A2ADE648F}" dt="2024-07-01T11:39:23.741" v="110" actId="208"/>
          <ac:spMkLst>
            <pc:docMk/>
            <pc:sldMk cId="4190521920" sldId="380"/>
            <ac:spMk id="10" creationId="{4607DD08-D2C9-49B9-AD70-C99920B5AA06}"/>
          </ac:spMkLst>
        </pc:spChg>
        <pc:picChg chg="add mod">
          <ac:chgData name="Beatriz Guerrero" userId="4dee045ad30c5b7e" providerId="LiveId" clId="{5F211E31-2677-449F-9BFF-EC1A2ADE648F}" dt="2024-07-01T12:35:49.419" v="447" actId="1076"/>
          <ac:picMkLst>
            <pc:docMk/>
            <pc:sldMk cId="4190521920" sldId="380"/>
            <ac:picMk id="9218" creationId="{1369DFE0-E459-4511-321E-5B76331AA4A3}"/>
          </ac:picMkLst>
        </pc:picChg>
        <pc:picChg chg="add mod">
          <ac:chgData name="Beatriz Guerrero" userId="4dee045ad30c5b7e" providerId="LiveId" clId="{5F211E31-2677-449F-9BFF-EC1A2ADE648F}" dt="2024-07-01T12:36:00.730" v="453" actId="1076"/>
          <ac:picMkLst>
            <pc:docMk/>
            <pc:sldMk cId="4190521920" sldId="380"/>
            <ac:picMk id="9220" creationId="{35CB8888-D55E-31A4-DA2B-740CD9CFC848}"/>
          </ac:picMkLst>
        </pc:picChg>
        <pc:picChg chg="del">
          <ac:chgData name="Beatriz Guerrero" userId="4dee045ad30c5b7e" providerId="LiveId" clId="{5F211E31-2677-449F-9BFF-EC1A2ADE648F}" dt="2024-07-01T11:39:01.779" v="108" actId="478"/>
          <ac:picMkLst>
            <pc:docMk/>
            <pc:sldMk cId="4190521920" sldId="380"/>
            <ac:picMk id="10242" creationId="{F53BFC6F-FC43-BA96-8E07-8E952E171015}"/>
          </ac:picMkLst>
        </pc:picChg>
      </pc:sldChg>
      <pc:sldChg chg="addSp delSp modSp mod">
        <pc:chgData name="Beatriz Guerrero" userId="4dee045ad30c5b7e" providerId="LiveId" clId="{5F211E31-2677-449F-9BFF-EC1A2ADE648F}" dt="2024-07-01T12:35:24.826" v="439" actId="1076"/>
        <pc:sldMkLst>
          <pc:docMk/>
          <pc:sldMk cId="4241947356" sldId="381"/>
        </pc:sldMkLst>
        <pc:spChg chg="mod">
          <ac:chgData name="Beatriz Guerrero" userId="4dee045ad30c5b7e" providerId="LiveId" clId="{5F211E31-2677-449F-9BFF-EC1A2ADE648F}" dt="2024-07-01T11:38:56.914" v="107" actId="208"/>
          <ac:spMkLst>
            <pc:docMk/>
            <pc:sldMk cId="4241947356" sldId="381"/>
            <ac:spMk id="4" creationId="{01A24D38-1C05-8D70-E18B-8658CEA5A6CF}"/>
          </ac:spMkLst>
        </pc:spChg>
        <pc:spChg chg="mod">
          <ac:chgData name="Beatriz Guerrero" userId="4dee045ad30c5b7e" providerId="LiveId" clId="{5F211E31-2677-449F-9BFF-EC1A2ADE648F}" dt="2024-07-01T11:38:52.099" v="105" actId="108"/>
          <ac:spMkLst>
            <pc:docMk/>
            <pc:sldMk cId="4241947356" sldId="381"/>
            <ac:spMk id="7" creationId="{0B0A5670-FE8D-6C44-B16C-2466040F6985}"/>
          </ac:spMkLst>
        </pc:spChg>
        <pc:spChg chg="mod">
          <ac:chgData name="Beatriz Guerrero" userId="4dee045ad30c5b7e" providerId="LiveId" clId="{5F211E31-2677-449F-9BFF-EC1A2ADE648F}" dt="2024-07-01T11:38:56.914" v="107" actId="208"/>
          <ac:spMkLst>
            <pc:docMk/>
            <pc:sldMk cId="4241947356" sldId="381"/>
            <ac:spMk id="10" creationId="{4607DD08-D2C9-49B9-AD70-C99920B5AA06}"/>
          </ac:spMkLst>
        </pc:spChg>
        <pc:picChg chg="add mod">
          <ac:chgData name="Beatriz Guerrero" userId="4dee045ad30c5b7e" providerId="LiveId" clId="{5F211E31-2677-449F-9BFF-EC1A2ADE648F}" dt="2024-07-01T12:35:24.826" v="439" actId="1076"/>
          <ac:picMkLst>
            <pc:docMk/>
            <pc:sldMk cId="4241947356" sldId="381"/>
            <ac:picMk id="8194" creationId="{A4CD1FDF-A3A4-1CFB-ACA5-8DB17FFB5C58}"/>
          </ac:picMkLst>
        </pc:picChg>
        <pc:picChg chg="del">
          <ac:chgData name="Beatriz Guerrero" userId="4dee045ad30c5b7e" providerId="LiveId" clId="{5F211E31-2677-449F-9BFF-EC1A2ADE648F}" dt="2024-07-01T11:38:07.727" v="101" actId="478"/>
          <ac:picMkLst>
            <pc:docMk/>
            <pc:sldMk cId="4241947356" sldId="381"/>
            <ac:picMk id="9218" creationId="{B19EA8E7-1AC2-F6E3-1A8D-3E2567E7B957}"/>
          </ac:picMkLst>
        </pc:picChg>
      </pc:sldChg>
      <pc:sldChg chg="addSp delSp modSp mod">
        <pc:chgData name="Beatriz Guerrero" userId="4dee045ad30c5b7e" providerId="LiveId" clId="{5F211E31-2677-449F-9BFF-EC1A2ADE648F}" dt="2024-07-01T12:44:58.607" v="522" actId="1076"/>
        <pc:sldMkLst>
          <pc:docMk/>
          <pc:sldMk cId="4210605101" sldId="382"/>
        </pc:sldMkLst>
        <pc:spChg chg="mod">
          <ac:chgData name="Beatriz Guerrero" userId="4dee045ad30c5b7e" providerId="LiveId" clId="{5F211E31-2677-449F-9BFF-EC1A2ADE648F}" dt="2024-07-01T12:44:58.607" v="522" actId="1076"/>
          <ac:spMkLst>
            <pc:docMk/>
            <pc:sldMk cId="4210605101" sldId="382"/>
            <ac:spMk id="7" creationId="{153053D9-E0EA-D87B-6ACB-765C32ACE2E0}"/>
          </ac:spMkLst>
        </pc:spChg>
        <pc:spChg chg="mod">
          <ac:chgData name="Beatriz Guerrero" userId="4dee045ad30c5b7e" providerId="LiveId" clId="{5F211E31-2677-449F-9BFF-EC1A2ADE648F}" dt="2024-07-01T11:40:09.542" v="121" actId="208"/>
          <ac:spMkLst>
            <pc:docMk/>
            <pc:sldMk cId="4210605101" sldId="382"/>
            <ac:spMk id="22" creationId="{713C2131-EBA1-490D-8A28-B72EAC91EFD2}"/>
          </ac:spMkLst>
        </pc:spChg>
        <pc:spChg chg="mod">
          <ac:chgData name="Beatriz Guerrero" userId="4dee045ad30c5b7e" providerId="LiveId" clId="{5F211E31-2677-449F-9BFF-EC1A2ADE648F}" dt="2024-07-01T12:44:52.087" v="520" actId="20577"/>
          <ac:spMkLst>
            <pc:docMk/>
            <pc:sldMk cId="4210605101" sldId="382"/>
            <ac:spMk id="23" creationId="{4B43DD34-8E5E-4856-B2FA-B5641A74F5CF}"/>
          </ac:spMkLst>
        </pc:spChg>
        <pc:spChg chg="mod">
          <ac:chgData name="Beatriz Guerrero" userId="4dee045ad30c5b7e" providerId="LiveId" clId="{5F211E31-2677-449F-9BFF-EC1A2ADE648F}" dt="2024-07-01T12:44:54.457" v="521" actId="14100"/>
          <ac:spMkLst>
            <pc:docMk/>
            <pc:sldMk cId="4210605101" sldId="382"/>
            <ac:spMk id="42" creationId="{47700F0A-748A-42B7-8B06-E3E5CFD2D0AA}"/>
          </ac:spMkLst>
        </pc:spChg>
        <pc:picChg chg="add mod">
          <ac:chgData name="Beatriz Guerrero" userId="4dee045ad30c5b7e" providerId="LiveId" clId="{5F211E31-2677-449F-9BFF-EC1A2ADE648F}" dt="2024-07-01T12:34:53.776" v="430" actId="1076"/>
          <ac:picMkLst>
            <pc:docMk/>
            <pc:sldMk cId="4210605101" sldId="382"/>
            <ac:picMk id="6146" creationId="{9C9D618E-CB5A-DC35-DF2F-01E026914BE4}"/>
          </ac:picMkLst>
        </pc:picChg>
        <pc:picChg chg="add mod">
          <ac:chgData name="Beatriz Guerrero" userId="4dee045ad30c5b7e" providerId="LiveId" clId="{5F211E31-2677-449F-9BFF-EC1A2ADE648F}" dt="2024-07-01T12:34:54.897" v="431" actId="1076"/>
          <ac:picMkLst>
            <pc:docMk/>
            <pc:sldMk cId="4210605101" sldId="382"/>
            <ac:picMk id="6148" creationId="{B65E5B0C-B1F0-0746-8DC9-881C37C49792}"/>
          </ac:picMkLst>
        </pc:picChg>
        <pc:picChg chg="del">
          <ac:chgData name="Beatriz Guerrero" userId="4dee045ad30c5b7e" providerId="LiveId" clId="{5F211E31-2677-449F-9BFF-EC1A2ADE648F}" dt="2024-07-01T11:40:05.473" v="118" actId="478"/>
          <ac:picMkLst>
            <pc:docMk/>
            <pc:sldMk cId="4210605101" sldId="382"/>
            <ac:picMk id="11266" creationId="{CB0FE845-2982-0017-ABD7-22DD13E3AA3D}"/>
          </ac:picMkLst>
        </pc:picChg>
        <pc:picChg chg="del">
          <ac:chgData name="Beatriz Guerrero" userId="4dee045ad30c5b7e" providerId="LiveId" clId="{5F211E31-2677-449F-9BFF-EC1A2ADE648F}" dt="2024-07-01T11:40:06.230" v="119" actId="478"/>
          <ac:picMkLst>
            <pc:docMk/>
            <pc:sldMk cId="4210605101" sldId="382"/>
            <ac:picMk id="11268" creationId="{9E4EB6DC-D0FA-93F7-D731-7D65245F9799}"/>
          </ac:picMkLst>
        </pc:picChg>
      </pc:sldChg>
      <pc:sldChg chg="addSp delSp modSp mod">
        <pc:chgData name="Beatriz Guerrero" userId="4dee045ad30c5b7e" providerId="LiveId" clId="{5F211E31-2677-449F-9BFF-EC1A2ADE648F}" dt="2024-07-01T12:45:02.880" v="524" actId="20577"/>
        <pc:sldMkLst>
          <pc:docMk/>
          <pc:sldMk cId="99537121" sldId="384"/>
        </pc:sldMkLst>
        <pc:spChg chg="mod">
          <ac:chgData name="Beatriz Guerrero" userId="4dee045ad30c5b7e" providerId="LiveId" clId="{5F211E31-2677-449F-9BFF-EC1A2ADE648F}" dt="2024-07-01T12:45:02.880" v="524" actId="20577"/>
          <ac:spMkLst>
            <pc:docMk/>
            <pc:sldMk cId="99537121" sldId="384"/>
            <ac:spMk id="3" creationId="{EF175781-EB77-45D9-72A1-0C49D9E6EFE5}"/>
          </ac:spMkLst>
        </pc:spChg>
        <pc:spChg chg="mod">
          <ac:chgData name="Beatriz Guerrero" userId="4dee045ad30c5b7e" providerId="LiveId" clId="{5F211E31-2677-449F-9BFF-EC1A2ADE648F}" dt="2024-07-01T11:41:16.631" v="133" actId="208"/>
          <ac:spMkLst>
            <pc:docMk/>
            <pc:sldMk cId="99537121" sldId="384"/>
            <ac:spMk id="6" creationId="{1F498FD7-888D-C6B4-7060-CA390EE150AA}"/>
          </ac:spMkLst>
        </pc:spChg>
        <pc:spChg chg="mod">
          <ac:chgData name="Beatriz Guerrero" userId="4dee045ad30c5b7e" providerId="LiveId" clId="{5F211E31-2677-449F-9BFF-EC1A2ADE648F}" dt="2024-07-01T11:41:16.631" v="133" actId="208"/>
          <ac:spMkLst>
            <pc:docMk/>
            <pc:sldMk cId="99537121" sldId="384"/>
            <ac:spMk id="22" creationId="{713C2131-EBA1-490D-8A28-B72EAC91EFD2}"/>
          </ac:spMkLst>
        </pc:spChg>
        <pc:spChg chg="mod">
          <ac:chgData name="Beatriz Guerrero" userId="4dee045ad30c5b7e" providerId="LiveId" clId="{5F211E31-2677-449F-9BFF-EC1A2ADE648F}" dt="2024-07-01T11:42:14.653" v="154" actId="1076"/>
          <ac:spMkLst>
            <pc:docMk/>
            <pc:sldMk cId="99537121" sldId="384"/>
            <ac:spMk id="42" creationId="{47700F0A-748A-42B7-8B06-E3E5CFD2D0AA}"/>
          </ac:spMkLst>
        </pc:spChg>
        <pc:picChg chg="add mod">
          <ac:chgData name="Beatriz Guerrero" userId="4dee045ad30c5b7e" providerId="LiveId" clId="{5F211E31-2677-449F-9BFF-EC1A2ADE648F}" dt="2024-07-01T12:34:19.208" v="419" actId="1076"/>
          <ac:picMkLst>
            <pc:docMk/>
            <pc:sldMk cId="99537121" sldId="384"/>
            <ac:picMk id="5122" creationId="{0586746A-C716-33F5-0B9F-10F38DAFE512}"/>
          </ac:picMkLst>
        </pc:picChg>
        <pc:picChg chg="add mod">
          <ac:chgData name="Beatriz Guerrero" userId="4dee045ad30c5b7e" providerId="LiveId" clId="{5F211E31-2677-449F-9BFF-EC1A2ADE648F}" dt="2024-07-01T12:34:31.392" v="423" actId="14100"/>
          <ac:picMkLst>
            <pc:docMk/>
            <pc:sldMk cId="99537121" sldId="384"/>
            <ac:picMk id="5124" creationId="{61B75138-5452-7C93-8B31-2D70050B98EA}"/>
          </ac:picMkLst>
        </pc:picChg>
        <pc:picChg chg="del">
          <ac:chgData name="Beatriz Guerrero" userId="4dee045ad30c5b7e" providerId="LiveId" clId="{5F211E31-2677-449F-9BFF-EC1A2ADE648F}" dt="2024-07-01T11:40:54.474" v="128" actId="478"/>
          <ac:picMkLst>
            <pc:docMk/>
            <pc:sldMk cId="99537121" sldId="384"/>
            <ac:picMk id="12290" creationId="{67E92AC3-50CD-95B0-5B0E-8BE1F0025007}"/>
          </ac:picMkLst>
        </pc:picChg>
      </pc:sldChg>
      <pc:sldChg chg="addSp delSp modSp mod">
        <pc:chgData name="Beatriz Guerrero" userId="4dee045ad30c5b7e" providerId="LiveId" clId="{5F211E31-2677-449F-9BFF-EC1A2ADE648F}" dt="2024-07-01T12:45:07.599" v="526" actId="20577"/>
        <pc:sldMkLst>
          <pc:docMk/>
          <pc:sldMk cId="3970302542" sldId="387"/>
        </pc:sldMkLst>
        <pc:spChg chg="mod">
          <ac:chgData name="Beatriz Guerrero" userId="4dee045ad30c5b7e" providerId="LiveId" clId="{5F211E31-2677-449F-9BFF-EC1A2ADE648F}" dt="2024-07-01T11:41:28.576" v="139" actId="208"/>
          <ac:spMkLst>
            <pc:docMk/>
            <pc:sldMk cId="3970302542" sldId="387"/>
            <ac:spMk id="22" creationId="{713C2131-EBA1-490D-8A28-B72EAC91EFD2}"/>
          </ac:spMkLst>
        </pc:spChg>
        <pc:spChg chg="mod">
          <ac:chgData name="Beatriz Guerrero" userId="4dee045ad30c5b7e" providerId="LiveId" clId="{5F211E31-2677-449F-9BFF-EC1A2ADE648F}" dt="2024-07-01T12:45:07.599" v="526" actId="20577"/>
          <ac:spMkLst>
            <pc:docMk/>
            <pc:sldMk cId="3970302542" sldId="387"/>
            <ac:spMk id="23" creationId="{4B43DD34-8E5E-4856-B2FA-B5641A74F5CF}"/>
          </ac:spMkLst>
        </pc:spChg>
        <pc:spChg chg="mod">
          <ac:chgData name="Beatriz Guerrero" userId="4dee045ad30c5b7e" providerId="LiveId" clId="{5F211E31-2677-449F-9BFF-EC1A2ADE648F}" dt="2024-07-01T11:42:04.031" v="150" actId="114"/>
          <ac:spMkLst>
            <pc:docMk/>
            <pc:sldMk cId="3970302542" sldId="387"/>
            <ac:spMk id="42" creationId="{47700F0A-748A-42B7-8B06-E3E5CFD2D0AA}"/>
          </ac:spMkLst>
        </pc:spChg>
        <pc:picChg chg="add mod">
          <ac:chgData name="Beatriz Guerrero" userId="4dee045ad30c5b7e" providerId="LiveId" clId="{5F211E31-2677-449F-9BFF-EC1A2ADE648F}" dt="2024-07-01T12:34:01.527" v="414" actId="1076"/>
          <ac:picMkLst>
            <pc:docMk/>
            <pc:sldMk cId="3970302542" sldId="387"/>
            <ac:picMk id="4098" creationId="{0BF1D1EC-93B3-2D84-76AB-388D232BF610}"/>
          </ac:picMkLst>
        </pc:picChg>
        <pc:picChg chg="del">
          <ac:chgData name="Beatriz Guerrero" userId="4dee045ad30c5b7e" providerId="LiveId" clId="{5F211E31-2677-449F-9BFF-EC1A2ADE648F}" dt="2024-07-01T11:41:25.791" v="137" actId="478"/>
          <ac:picMkLst>
            <pc:docMk/>
            <pc:sldMk cId="3970302542" sldId="387"/>
            <ac:picMk id="13314" creationId="{2F65BA63-4AC6-D58D-96A0-78E26E0AE154}"/>
          </ac:picMkLst>
        </pc:picChg>
      </pc:sldChg>
      <pc:sldChg chg="addSp delSp modSp mod">
        <pc:chgData name="Beatriz Guerrero" userId="4dee045ad30c5b7e" providerId="LiveId" clId="{5F211E31-2677-449F-9BFF-EC1A2ADE648F}" dt="2024-07-01T12:45:10.777" v="528" actId="20577"/>
        <pc:sldMkLst>
          <pc:docMk/>
          <pc:sldMk cId="1411322190" sldId="388"/>
        </pc:sldMkLst>
        <pc:spChg chg="mod">
          <ac:chgData name="Beatriz Guerrero" userId="4dee045ad30c5b7e" providerId="LiveId" clId="{5F211E31-2677-449F-9BFF-EC1A2ADE648F}" dt="2024-07-01T11:42:40.229" v="162" actId="208"/>
          <ac:spMkLst>
            <pc:docMk/>
            <pc:sldMk cId="1411322190" sldId="388"/>
            <ac:spMk id="7" creationId="{153053D9-E0EA-D87B-6ACB-765C32ACE2E0}"/>
          </ac:spMkLst>
        </pc:spChg>
        <pc:spChg chg="mod">
          <ac:chgData name="Beatriz Guerrero" userId="4dee045ad30c5b7e" providerId="LiveId" clId="{5F211E31-2677-449F-9BFF-EC1A2ADE648F}" dt="2024-07-01T11:42:40.229" v="162" actId="208"/>
          <ac:spMkLst>
            <pc:docMk/>
            <pc:sldMk cId="1411322190" sldId="388"/>
            <ac:spMk id="22" creationId="{713C2131-EBA1-490D-8A28-B72EAC91EFD2}"/>
          </ac:spMkLst>
        </pc:spChg>
        <pc:spChg chg="mod">
          <ac:chgData name="Beatriz Guerrero" userId="4dee045ad30c5b7e" providerId="LiveId" clId="{5F211E31-2677-449F-9BFF-EC1A2ADE648F}" dt="2024-07-01T12:45:10.777" v="528" actId="20577"/>
          <ac:spMkLst>
            <pc:docMk/>
            <pc:sldMk cId="1411322190" sldId="388"/>
            <ac:spMk id="23" creationId="{4B43DD34-8E5E-4856-B2FA-B5641A74F5CF}"/>
          </ac:spMkLst>
        </pc:spChg>
        <pc:spChg chg="mod">
          <ac:chgData name="Beatriz Guerrero" userId="4dee045ad30c5b7e" providerId="LiveId" clId="{5F211E31-2677-449F-9BFF-EC1A2ADE648F}" dt="2024-07-01T11:43:11.215" v="168" actId="403"/>
          <ac:spMkLst>
            <pc:docMk/>
            <pc:sldMk cId="1411322190" sldId="388"/>
            <ac:spMk id="42" creationId="{47700F0A-748A-42B7-8B06-E3E5CFD2D0AA}"/>
          </ac:spMkLst>
        </pc:spChg>
        <pc:picChg chg="add mod">
          <ac:chgData name="Beatriz Guerrero" userId="4dee045ad30c5b7e" providerId="LiveId" clId="{5F211E31-2677-449F-9BFF-EC1A2ADE648F}" dt="2024-07-01T12:32:54.965" v="395" actId="732"/>
          <ac:picMkLst>
            <pc:docMk/>
            <pc:sldMk cId="1411322190" sldId="388"/>
            <ac:picMk id="1026" creationId="{7DFE1F06-B3B5-C725-68A3-E9BE273A01F1}"/>
          </ac:picMkLst>
        </pc:picChg>
        <pc:picChg chg="add mod">
          <ac:chgData name="Beatriz Guerrero" userId="4dee045ad30c5b7e" providerId="LiveId" clId="{5F211E31-2677-449F-9BFF-EC1A2ADE648F}" dt="2024-07-01T12:33:06.767" v="398" actId="1076"/>
          <ac:picMkLst>
            <pc:docMk/>
            <pc:sldMk cId="1411322190" sldId="388"/>
            <ac:picMk id="1028" creationId="{03BD5066-8EA6-669F-DF4C-D3EA764C8036}"/>
          </ac:picMkLst>
        </pc:picChg>
        <pc:picChg chg="del">
          <ac:chgData name="Beatriz Guerrero" userId="4dee045ad30c5b7e" providerId="LiveId" clId="{5F211E31-2677-449F-9BFF-EC1A2ADE648F}" dt="2024-07-01T11:42:26.901" v="157" actId="478"/>
          <ac:picMkLst>
            <pc:docMk/>
            <pc:sldMk cId="1411322190" sldId="388"/>
            <ac:picMk id="14338" creationId="{E4C6935E-4813-664D-CB43-6986951801FC}"/>
          </ac:picMkLst>
        </pc:picChg>
      </pc:sldChg>
      <pc:sldChg chg="addSp delSp modSp mod">
        <pc:chgData name="Beatriz Guerrero" userId="4dee045ad30c5b7e" providerId="LiveId" clId="{5F211E31-2677-449F-9BFF-EC1A2ADE648F}" dt="2024-07-01T12:45:24.752" v="530" actId="20577"/>
        <pc:sldMkLst>
          <pc:docMk/>
          <pc:sldMk cId="2416148273" sldId="389"/>
        </pc:sldMkLst>
        <pc:spChg chg="mod">
          <ac:chgData name="Beatriz Guerrero" userId="4dee045ad30c5b7e" providerId="LiveId" clId="{5F211E31-2677-449F-9BFF-EC1A2ADE648F}" dt="2024-07-01T11:43:44.347" v="174" actId="108"/>
          <ac:spMkLst>
            <pc:docMk/>
            <pc:sldMk cId="2416148273" sldId="389"/>
            <ac:spMk id="3" creationId="{B2054DE8-5810-5303-A69B-DCACF6141DFC}"/>
          </ac:spMkLst>
        </pc:spChg>
        <pc:spChg chg="mod">
          <ac:chgData name="Beatriz Guerrero" userId="4dee045ad30c5b7e" providerId="LiveId" clId="{5F211E31-2677-449F-9BFF-EC1A2ADE648F}" dt="2024-07-01T11:43:22.728" v="171" actId="208"/>
          <ac:spMkLst>
            <pc:docMk/>
            <pc:sldMk cId="2416148273" sldId="389"/>
            <ac:spMk id="6" creationId="{1F498FD7-888D-C6B4-7060-CA390EE150AA}"/>
          </ac:spMkLst>
        </pc:spChg>
        <pc:spChg chg="mod">
          <ac:chgData name="Beatriz Guerrero" userId="4dee045ad30c5b7e" providerId="LiveId" clId="{5F211E31-2677-449F-9BFF-EC1A2ADE648F}" dt="2024-07-01T11:43:22.728" v="171" actId="208"/>
          <ac:spMkLst>
            <pc:docMk/>
            <pc:sldMk cId="2416148273" sldId="389"/>
            <ac:spMk id="22" creationId="{713C2131-EBA1-490D-8A28-B72EAC91EFD2}"/>
          </ac:spMkLst>
        </pc:spChg>
        <pc:spChg chg="mod">
          <ac:chgData name="Beatriz Guerrero" userId="4dee045ad30c5b7e" providerId="LiveId" clId="{5F211E31-2677-449F-9BFF-EC1A2ADE648F}" dt="2024-07-01T12:45:24.752" v="530" actId="20577"/>
          <ac:spMkLst>
            <pc:docMk/>
            <pc:sldMk cId="2416148273" sldId="389"/>
            <ac:spMk id="23" creationId="{4B43DD34-8E5E-4856-B2FA-B5641A74F5CF}"/>
          </ac:spMkLst>
        </pc:spChg>
        <pc:picChg chg="add mod">
          <ac:chgData name="Beatriz Guerrero" userId="4dee045ad30c5b7e" providerId="LiveId" clId="{5F211E31-2677-449F-9BFF-EC1A2ADE648F}" dt="2024-07-01T12:33:47.134" v="410" actId="1076"/>
          <ac:picMkLst>
            <pc:docMk/>
            <pc:sldMk cId="2416148273" sldId="389"/>
            <ac:picMk id="2050" creationId="{CC0BB3DA-1F66-F335-A03C-819406474512}"/>
          </ac:picMkLst>
        </pc:picChg>
        <pc:picChg chg="add mod">
          <ac:chgData name="Beatriz Guerrero" userId="4dee045ad30c5b7e" providerId="LiveId" clId="{5F211E31-2677-449F-9BFF-EC1A2ADE648F}" dt="2024-07-01T12:33:48.039" v="411" actId="1076"/>
          <ac:picMkLst>
            <pc:docMk/>
            <pc:sldMk cId="2416148273" sldId="389"/>
            <ac:picMk id="2052" creationId="{35B17F2C-50B3-5968-7F4A-DB8131036576}"/>
          </ac:picMkLst>
        </pc:picChg>
        <pc:picChg chg="del">
          <ac:chgData name="Beatriz Guerrero" userId="4dee045ad30c5b7e" providerId="LiveId" clId="{5F211E31-2677-449F-9BFF-EC1A2ADE648F}" dt="2024-07-01T11:43:14.993" v="169" actId="478"/>
          <ac:picMkLst>
            <pc:docMk/>
            <pc:sldMk cId="2416148273" sldId="389"/>
            <ac:picMk id="15362" creationId="{33F9F51F-3D76-7B9D-FD1F-BE9051A2F157}"/>
          </ac:picMkLst>
        </pc:picChg>
      </pc:sldChg>
      <pc:sldChg chg="addSp delSp modSp mod">
        <pc:chgData name="Beatriz Guerrero" userId="4dee045ad30c5b7e" providerId="LiveId" clId="{5F211E31-2677-449F-9BFF-EC1A2ADE648F}" dt="2024-07-01T12:45:29.196" v="532" actId="20577"/>
        <pc:sldMkLst>
          <pc:docMk/>
          <pc:sldMk cId="3196916260" sldId="390"/>
        </pc:sldMkLst>
        <pc:spChg chg="mod">
          <ac:chgData name="Beatriz Guerrero" userId="4dee045ad30c5b7e" providerId="LiveId" clId="{5F211E31-2677-449F-9BFF-EC1A2ADE648F}" dt="2024-07-01T11:44:05.274" v="179" actId="207"/>
          <ac:spMkLst>
            <pc:docMk/>
            <pc:sldMk cId="3196916260" sldId="390"/>
            <ac:spMk id="22" creationId="{713C2131-EBA1-490D-8A28-B72EAC91EFD2}"/>
          </ac:spMkLst>
        </pc:spChg>
        <pc:spChg chg="mod">
          <ac:chgData name="Beatriz Guerrero" userId="4dee045ad30c5b7e" providerId="LiveId" clId="{5F211E31-2677-449F-9BFF-EC1A2ADE648F}" dt="2024-07-01T12:45:29.196" v="532" actId="20577"/>
          <ac:spMkLst>
            <pc:docMk/>
            <pc:sldMk cId="3196916260" sldId="390"/>
            <ac:spMk id="23" creationId="{4B43DD34-8E5E-4856-B2FA-B5641A74F5CF}"/>
          </ac:spMkLst>
        </pc:spChg>
        <pc:spChg chg="mod">
          <ac:chgData name="Beatriz Guerrero" userId="4dee045ad30c5b7e" providerId="LiveId" clId="{5F211E31-2677-449F-9BFF-EC1A2ADE648F}" dt="2024-07-01T11:44:16.184" v="181" actId="108"/>
          <ac:spMkLst>
            <pc:docMk/>
            <pc:sldMk cId="3196916260" sldId="390"/>
            <ac:spMk id="42" creationId="{47700F0A-748A-42B7-8B06-E3E5CFD2D0AA}"/>
          </ac:spMkLst>
        </pc:spChg>
        <pc:picChg chg="add mod">
          <ac:chgData name="Beatriz Guerrero" userId="4dee045ad30c5b7e" providerId="LiveId" clId="{5F211E31-2677-449F-9BFF-EC1A2ADE648F}" dt="2024-07-01T12:33:34.390" v="405" actId="14100"/>
          <ac:picMkLst>
            <pc:docMk/>
            <pc:sldMk cId="3196916260" sldId="390"/>
            <ac:picMk id="3074" creationId="{18162394-240E-B244-11F0-360A17857FE1}"/>
          </ac:picMkLst>
        </pc:picChg>
        <pc:picChg chg="del">
          <ac:chgData name="Beatriz Guerrero" userId="4dee045ad30c5b7e" providerId="LiveId" clId="{5F211E31-2677-449F-9BFF-EC1A2ADE648F}" dt="2024-07-01T11:43:48.642" v="175" actId="478"/>
          <ac:picMkLst>
            <pc:docMk/>
            <pc:sldMk cId="3196916260" sldId="390"/>
            <ac:picMk id="16386" creationId="{C8CCAD12-9072-4180-2B60-7A5CF2BBD086}"/>
          </ac:picMkLst>
        </pc:picChg>
      </pc:sldChg>
      <pc:sldChg chg="addSp delSp modSp mod">
        <pc:chgData name="Beatriz Guerrero" userId="4dee045ad30c5b7e" providerId="LiveId" clId="{5F211E31-2677-449F-9BFF-EC1A2ADE648F}" dt="2024-07-01T12:45:34.258" v="534" actId="20577"/>
        <pc:sldMkLst>
          <pc:docMk/>
          <pc:sldMk cId="2118767386" sldId="391"/>
        </pc:sldMkLst>
        <pc:spChg chg="mod">
          <ac:chgData name="Beatriz Guerrero" userId="4dee045ad30c5b7e" providerId="LiveId" clId="{5F211E31-2677-449F-9BFF-EC1A2ADE648F}" dt="2024-07-01T12:10:53.645" v="387" actId="1076"/>
          <ac:spMkLst>
            <pc:docMk/>
            <pc:sldMk cId="2118767386" sldId="391"/>
            <ac:spMk id="7" creationId="{153053D9-E0EA-D87B-6ACB-765C32ACE2E0}"/>
          </ac:spMkLst>
        </pc:spChg>
        <pc:spChg chg="mod">
          <ac:chgData name="Beatriz Guerrero" userId="4dee045ad30c5b7e" providerId="LiveId" clId="{5F211E31-2677-449F-9BFF-EC1A2ADE648F}" dt="2024-07-01T11:44:52.994" v="189" actId="207"/>
          <ac:spMkLst>
            <pc:docMk/>
            <pc:sldMk cId="2118767386" sldId="391"/>
            <ac:spMk id="22" creationId="{713C2131-EBA1-490D-8A28-B72EAC91EFD2}"/>
          </ac:spMkLst>
        </pc:spChg>
        <pc:spChg chg="mod">
          <ac:chgData name="Beatriz Guerrero" userId="4dee045ad30c5b7e" providerId="LiveId" clId="{5F211E31-2677-449F-9BFF-EC1A2ADE648F}" dt="2024-07-01T12:45:34.258" v="534" actId="20577"/>
          <ac:spMkLst>
            <pc:docMk/>
            <pc:sldMk cId="2118767386" sldId="391"/>
            <ac:spMk id="23" creationId="{4B43DD34-8E5E-4856-B2FA-B5641A74F5CF}"/>
          </ac:spMkLst>
        </pc:spChg>
        <pc:spChg chg="mod">
          <ac:chgData name="Beatriz Guerrero" userId="4dee045ad30c5b7e" providerId="LiveId" clId="{5F211E31-2677-449F-9BFF-EC1A2ADE648F}" dt="2024-07-01T12:10:35.061" v="380" actId="1076"/>
          <ac:spMkLst>
            <pc:docMk/>
            <pc:sldMk cId="2118767386" sldId="391"/>
            <ac:spMk id="42" creationId="{47700F0A-748A-42B7-8B06-E3E5CFD2D0AA}"/>
          </ac:spMkLst>
        </pc:spChg>
        <pc:picChg chg="add mod">
          <ac:chgData name="Beatriz Guerrero" userId="4dee045ad30c5b7e" providerId="LiveId" clId="{5F211E31-2677-449F-9BFF-EC1A2ADE648F}" dt="2024-07-01T12:10:43.679" v="383" actId="1076"/>
          <ac:picMkLst>
            <pc:docMk/>
            <pc:sldMk cId="2118767386" sldId="391"/>
            <ac:picMk id="13314" creationId="{88A9ACA7-08F5-E263-4E3C-8F40E3613EE8}"/>
          </ac:picMkLst>
        </pc:picChg>
        <pc:picChg chg="add mod">
          <ac:chgData name="Beatriz Guerrero" userId="4dee045ad30c5b7e" providerId="LiveId" clId="{5F211E31-2677-449F-9BFF-EC1A2ADE648F}" dt="2024-07-01T12:10:55.959" v="388" actId="14100"/>
          <ac:picMkLst>
            <pc:docMk/>
            <pc:sldMk cId="2118767386" sldId="391"/>
            <ac:picMk id="13316" creationId="{2FFFE142-FB46-3592-79CB-D03FACA065A9}"/>
          </ac:picMkLst>
        </pc:picChg>
        <pc:picChg chg="del">
          <ac:chgData name="Beatriz Guerrero" userId="4dee045ad30c5b7e" providerId="LiveId" clId="{5F211E31-2677-449F-9BFF-EC1A2ADE648F}" dt="2024-07-01T11:44:22.259" v="182" actId="478"/>
          <ac:picMkLst>
            <pc:docMk/>
            <pc:sldMk cId="2118767386" sldId="391"/>
            <ac:picMk id="17410" creationId="{978198F1-AB66-6800-7C0A-ECDD9F832C29}"/>
          </ac:picMkLst>
        </pc:picChg>
        <pc:picChg chg="del">
          <ac:chgData name="Beatriz Guerrero" userId="4dee045ad30c5b7e" providerId="LiveId" clId="{5F211E31-2677-449F-9BFF-EC1A2ADE648F}" dt="2024-07-01T11:44:22.767" v="183" actId="478"/>
          <ac:picMkLst>
            <pc:docMk/>
            <pc:sldMk cId="2118767386" sldId="391"/>
            <ac:picMk id="17412" creationId="{6FD98C4E-ECC2-AE57-2575-1A8F192A7D61}"/>
          </ac:picMkLst>
        </pc:picChg>
      </pc:sldChg>
      <pc:sldChg chg="addSp delSp modSp mod">
        <pc:chgData name="Beatriz Guerrero" userId="4dee045ad30c5b7e" providerId="LiveId" clId="{5F211E31-2677-449F-9BFF-EC1A2ADE648F}" dt="2024-07-01T12:45:37.772" v="536" actId="20577"/>
        <pc:sldMkLst>
          <pc:docMk/>
          <pc:sldMk cId="3330529899" sldId="392"/>
        </pc:sldMkLst>
        <pc:spChg chg="mod">
          <ac:chgData name="Beatriz Guerrero" userId="4dee045ad30c5b7e" providerId="LiveId" clId="{5F211E31-2677-449F-9BFF-EC1A2ADE648F}" dt="2024-07-01T12:10:10.192" v="372" actId="14100"/>
          <ac:spMkLst>
            <pc:docMk/>
            <pc:sldMk cId="3330529899" sldId="392"/>
            <ac:spMk id="3" creationId="{B2054DE8-5810-5303-A69B-DCACF6141DFC}"/>
          </ac:spMkLst>
        </pc:spChg>
        <pc:spChg chg="mod">
          <ac:chgData name="Beatriz Guerrero" userId="4dee045ad30c5b7e" providerId="LiveId" clId="{5F211E31-2677-449F-9BFF-EC1A2ADE648F}" dt="2024-07-01T12:10:27.022" v="378" actId="1076"/>
          <ac:spMkLst>
            <pc:docMk/>
            <pc:sldMk cId="3330529899" sldId="392"/>
            <ac:spMk id="6" creationId="{1F498FD7-888D-C6B4-7060-CA390EE150AA}"/>
          </ac:spMkLst>
        </pc:spChg>
        <pc:spChg chg="mod">
          <ac:chgData name="Beatriz Guerrero" userId="4dee045ad30c5b7e" providerId="LiveId" clId="{5F211E31-2677-449F-9BFF-EC1A2ADE648F}" dt="2024-07-01T11:45:45.756" v="198" actId="208"/>
          <ac:spMkLst>
            <pc:docMk/>
            <pc:sldMk cId="3330529899" sldId="392"/>
            <ac:spMk id="22" creationId="{713C2131-EBA1-490D-8A28-B72EAC91EFD2}"/>
          </ac:spMkLst>
        </pc:spChg>
        <pc:spChg chg="mod">
          <ac:chgData name="Beatriz Guerrero" userId="4dee045ad30c5b7e" providerId="LiveId" clId="{5F211E31-2677-449F-9BFF-EC1A2ADE648F}" dt="2024-07-01T12:45:37.772" v="536" actId="20577"/>
          <ac:spMkLst>
            <pc:docMk/>
            <pc:sldMk cId="3330529899" sldId="392"/>
            <ac:spMk id="23" creationId="{4B43DD34-8E5E-4856-B2FA-B5641A74F5CF}"/>
          </ac:spMkLst>
        </pc:spChg>
        <pc:picChg chg="del">
          <ac:chgData name="Beatriz Guerrero" userId="4dee045ad30c5b7e" providerId="LiveId" clId="{5F211E31-2677-449F-9BFF-EC1A2ADE648F}" dt="2024-07-01T11:44:55.453" v="191" actId="478"/>
          <ac:picMkLst>
            <pc:docMk/>
            <pc:sldMk cId="3330529899" sldId="392"/>
            <ac:picMk id="2" creationId="{5B77A635-11BE-2E7A-99FA-1C3F1A9B4AA1}"/>
          </ac:picMkLst>
        </pc:picChg>
        <pc:picChg chg="add mod">
          <ac:chgData name="Beatriz Guerrero" userId="4dee045ad30c5b7e" providerId="LiveId" clId="{5F211E31-2677-449F-9BFF-EC1A2ADE648F}" dt="2024-07-01T12:10:12.102" v="373" actId="1076"/>
          <ac:picMkLst>
            <pc:docMk/>
            <pc:sldMk cId="3330529899" sldId="392"/>
            <ac:picMk id="12290" creationId="{9BF7C848-8997-5A23-6754-D9508741DA18}"/>
          </ac:picMkLst>
        </pc:picChg>
        <pc:picChg chg="add mod">
          <ac:chgData name="Beatriz Guerrero" userId="4dee045ad30c5b7e" providerId="LiveId" clId="{5F211E31-2677-449F-9BFF-EC1A2ADE648F}" dt="2024-07-01T12:10:24.618" v="377" actId="14100"/>
          <ac:picMkLst>
            <pc:docMk/>
            <pc:sldMk cId="3330529899" sldId="392"/>
            <ac:picMk id="12292" creationId="{8AB0FB8E-B36B-BB85-B13F-5D15D0F8AC9B}"/>
          </ac:picMkLst>
        </pc:picChg>
        <pc:picChg chg="del">
          <ac:chgData name="Beatriz Guerrero" userId="4dee045ad30c5b7e" providerId="LiveId" clId="{5F211E31-2677-449F-9BFF-EC1A2ADE648F}" dt="2024-07-01T11:44:54.964" v="190" actId="478"/>
          <ac:picMkLst>
            <pc:docMk/>
            <pc:sldMk cId="3330529899" sldId="392"/>
            <ac:picMk id="19458" creationId="{75DC5A71-D510-9AAA-F019-0B24A6F8DB02}"/>
          </ac:picMkLst>
        </pc:picChg>
      </pc:sldChg>
      <pc:sldChg chg="addSp delSp modSp mod">
        <pc:chgData name="Beatriz Guerrero" userId="4dee045ad30c5b7e" providerId="LiveId" clId="{5F211E31-2677-449F-9BFF-EC1A2ADE648F}" dt="2024-07-01T14:45:36.482" v="567"/>
        <pc:sldMkLst>
          <pc:docMk/>
          <pc:sldMk cId="751366275" sldId="393"/>
        </pc:sldMkLst>
        <pc:spChg chg="mod">
          <ac:chgData name="Beatriz Guerrero" userId="4dee045ad30c5b7e" providerId="LiveId" clId="{5F211E31-2677-449F-9BFF-EC1A2ADE648F}" dt="2024-07-01T11:48:35.416" v="220" actId="207"/>
          <ac:spMkLst>
            <pc:docMk/>
            <pc:sldMk cId="751366275" sldId="393"/>
            <ac:spMk id="22" creationId="{713C2131-EBA1-490D-8A28-B72EAC91EFD2}"/>
          </ac:spMkLst>
        </pc:spChg>
        <pc:spChg chg="mod">
          <ac:chgData name="Beatriz Guerrero" userId="4dee045ad30c5b7e" providerId="LiveId" clId="{5F211E31-2677-449F-9BFF-EC1A2ADE648F}" dt="2024-07-01T12:45:44.252" v="538" actId="20577"/>
          <ac:spMkLst>
            <pc:docMk/>
            <pc:sldMk cId="751366275" sldId="393"/>
            <ac:spMk id="23" creationId="{4B43DD34-8E5E-4856-B2FA-B5641A74F5CF}"/>
          </ac:spMkLst>
        </pc:spChg>
        <pc:spChg chg="mod">
          <ac:chgData name="Beatriz Guerrero" userId="4dee045ad30c5b7e" providerId="LiveId" clId="{5F211E31-2677-449F-9BFF-EC1A2ADE648F}" dt="2024-07-01T14:45:36.482" v="567"/>
          <ac:spMkLst>
            <pc:docMk/>
            <pc:sldMk cId="751366275" sldId="393"/>
            <ac:spMk id="42" creationId="{47700F0A-748A-42B7-8B06-E3E5CFD2D0AA}"/>
          </ac:spMkLst>
        </pc:spChg>
        <pc:picChg chg="del">
          <ac:chgData name="Beatriz Guerrero" userId="4dee045ad30c5b7e" providerId="LiveId" clId="{5F211E31-2677-449F-9BFF-EC1A2ADE648F}" dt="2024-07-01T11:46:10.025" v="211" actId="478"/>
          <ac:picMkLst>
            <pc:docMk/>
            <pc:sldMk cId="751366275" sldId="393"/>
            <ac:picMk id="2" creationId="{3D016EF4-B76B-CBD4-1469-E2F77195B780}"/>
          </ac:picMkLst>
        </pc:picChg>
        <pc:picChg chg="add mod">
          <ac:chgData name="Beatriz Guerrero" userId="4dee045ad30c5b7e" providerId="LiveId" clId="{5F211E31-2677-449F-9BFF-EC1A2ADE648F}" dt="2024-07-01T12:09:51.438" v="366" actId="1076"/>
          <ac:picMkLst>
            <pc:docMk/>
            <pc:sldMk cId="751366275" sldId="393"/>
            <ac:picMk id="11266" creationId="{36FD6C08-2B7C-A0E3-4EE3-A4259BD58FCE}"/>
          </ac:picMkLst>
        </pc:picChg>
        <pc:picChg chg="del">
          <ac:chgData name="Beatriz Guerrero" userId="4dee045ad30c5b7e" providerId="LiveId" clId="{5F211E31-2677-449F-9BFF-EC1A2ADE648F}" dt="2024-07-01T11:46:10.851" v="212" actId="478"/>
          <ac:picMkLst>
            <pc:docMk/>
            <pc:sldMk cId="751366275" sldId="393"/>
            <ac:picMk id="18434" creationId="{4D75A203-F3E0-BD98-6925-69D7041A8831}"/>
          </ac:picMkLst>
        </pc:picChg>
      </pc:sldChg>
      <pc:sldChg chg="addSp modSp add mod">
        <pc:chgData name="Beatriz Guerrero" userId="4dee045ad30c5b7e" providerId="LiveId" clId="{5F211E31-2677-449F-9BFF-EC1A2ADE648F}" dt="2024-07-01T12:45:47.646" v="540" actId="20577"/>
        <pc:sldMkLst>
          <pc:docMk/>
          <pc:sldMk cId="3666185116" sldId="394"/>
        </pc:sldMkLst>
        <pc:spChg chg="mod">
          <ac:chgData name="Beatriz Guerrero" userId="4dee045ad30c5b7e" providerId="LiveId" clId="{5F211E31-2677-449F-9BFF-EC1A2ADE648F}" dt="2024-07-01T12:45:47.646" v="540" actId="20577"/>
          <ac:spMkLst>
            <pc:docMk/>
            <pc:sldMk cId="3666185116" sldId="394"/>
            <ac:spMk id="23" creationId="{4B43DD34-8E5E-4856-B2FA-B5641A74F5CF}"/>
          </ac:spMkLst>
        </pc:spChg>
        <pc:spChg chg="mod">
          <ac:chgData name="Beatriz Guerrero" userId="4dee045ad30c5b7e" providerId="LiveId" clId="{5F211E31-2677-449F-9BFF-EC1A2ADE648F}" dt="2024-07-01T12:00:44.099" v="238" actId="207"/>
          <ac:spMkLst>
            <pc:docMk/>
            <pc:sldMk cId="3666185116" sldId="394"/>
            <ac:spMk id="42" creationId="{47700F0A-748A-42B7-8B06-E3E5CFD2D0AA}"/>
          </ac:spMkLst>
        </pc:spChg>
        <pc:picChg chg="add mod">
          <ac:chgData name="Beatriz Guerrero" userId="4dee045ad30c5b7e" providerId="LiveId" clId="{5F211E31-2677-449F-9BFF-EC1A2ADE648F}" dt="2024-07-01T12:09:34.715" v="363" actId="1076"/>
          <ac:picMkLst>
            <pc:docMk/>
            <pc:sldMk cId="3666185116" sldId="394"/>
            <ac:picMk id="10242" creationId="{218786A6-A54E-6D32-C42A-D67B57701FE1}"/>
          </ac:picMkLst>
        </pc:picChg>
      </pc:sldChg>
      <pc:sldChg chg="addSp modSp add mod">
        <pc:chgData name="Beatriz Guerrero" userId="4dee045ad30c5b7e" providerId="LiveId" clId="{5F211E31-2677-449F-9BFF-EC1A2ADE648F}" dt="2024-07-01T12:45:52.470" v="542" actId="20577"/>
        <pc:sldMkLst>
          <pc:docMk/>
          <pc:sldMk cId="2532243835" sldId="395"/>
        </pc:sldMkLst>
        <pc:spChg chg="mod">
          <ac:chgData name="Beatriz Guerrero" userId="4dee045ad30c5b7e" providerId="LiveId" clId="{5F211E31-2677-449F-9BFF-EC1A2ADE648F}" dt="2024-07-01T12:09:16.204" v="358" actId="1076"/>
          <ac:spMkLst>
            <pc:docMk/>
            <pc:sldMk cId="2532243835" sldId="395"/>
            <ac:spMk id="3" creationId="{B2054DE8-5810-5303-A69B-DCACF6141DFC}"/>
          </ac:spMkLst>
        </pc:spChg>
        <pc:spChg chg="mod">
          <ac:chgData name="Beatriz Guerrero" userId="4dee045ad30c5b7e" providerId="LiveId" clId="{5F211E31-2677-449F-9BFF-EC1A2ADE648F}" dt="2024-07-01T12:45:52.470" v="542" actId="20577"/>
          <ac:spMkLst>
            <pc:docMk/>
            <pc:sldMk cId="2532243835" sldId="395"/>
            <ac:spMk id="23" creationId="{4B43DD34-8E5E-4856-B2FA-B5641A74F5CF}"/>
          </ac:spMkLst>
        </pc:spChg>
        <pc:picChg chg="mod">
          <ac:chgData name="Beatriz Guerrero" userId="4dee045ad30c5b7e" providerId="LiveId" clId="{5F211E31-2677-449F-9BFF-EC1A2ADE648F}" dt="2024-07-01T12:09:14.324" v="357" actId="1076"/>
          <ac:picMkLst>
            <pc:docMk/>
            <pc:sldMk cId="2532243835" sldId="395"/>
            <ac:picMk id="4" creationId="{C654B00F-2C76-D7D6-3DE7-21052DFB7AAF}"/>
          </ac:picMkLst>
        </pc:picChg>
        <pc:picChg chg="add mod">
          <ac:chgData name="Beatriz Guerrero" userId="4dee045ad30c5b7e" providerId="LiveId" clId="{5F211E31-2677-449F-9BFF-EC1A2ADE648F}" dt="2024-07-01T12:09:10.989" v="356" actId="1076"/>
          <ac:picMkLst>
            <pc:docMk/>
            <pc:sldMk cId="2532243835" sldId="395"/>
            <ac:picMk id="9218" creationId="{F147A165-1648-24E9-FBC2-8224FDB90B20}"/>
          </ac:picMkLst>
        </pc:picChg>
      </pc:sldChg>
      <pc:sldChg chg="addSp modSp add mod">
        <pc:chgData name="Beatriz Guerrero" userId="4dee045ad30c5b7e" providerId="LiveId" clId="{5F211E31-2677-449F-9BFF-EC1A2ADE648F}" dt="2024-07-01T12:45:57.087" v="544" actId="20577"/>
        <pc:sldMkLst>
          <pc:docMk/>
          <pc:sldMk cId="2709146560" sldId="396"/>
        </pc:sldMkLst>
        <pc:spChg chg="mod">
          <ac:chgData name="Beatriz Guerrero" userId="4dee045ad30c5b7e" providerId="LiveId" clId="{5F211E31-2677-449F-9BFF-EC1A2ADE648F}" dt="2024-07-01T12:45:57.087" v="544" actId="20577"/>
          <ac:spMkLst>
            <pc:docMk/>
            <pc:sldMk cId="2709146560" sldId="396"/>
            <ac:spMk id="23" creationId="{4B43DD34-8E5E-4856-B2FA-B5641A74F5CF}"/>
          </ac:spMkLst>
        </pc:spChg>
        <pc:spChg chg="mod">
          <ac:chgData name="Beatriz Guerrero" userId="4dee045ad30c5b7e" providerId="LiveId" clId="{5F211E31-2677-449F-9BFF-EC1A2ADE648F}" dt="2024-07-01T12:01:13" v="244" actId="20577"/>
          <ac:spMkLst>
            <pc:docMk/>
            <pc:sldMk cId="2709146560" sldId="396"/>
            <ac:spMk id="42" creationId="{47700F0A-748A-42B7-8B06-E3E5CFD2D0AA}"/>
          </ac:spMkLst>
        </pc:spChg>
        <pc:picChg chg="add mod">
          <ac:chgData name="Beatriz Guerrero" userId="4dee045ad30c5b7e" providerId="LiveId" clId="{5F211E31-2677-449F-9BFF-EC1A2ADE648F}" dt="2024-07-01T12:08:58.916" v="353" actId="1076"/>
          <ac:picMkLst>
            <pc:docMk/>
            <pc:sldMk cId="2709146560" sldId="396"/>
            <ac:picMk id="8194" creationId="{72C2B213-63F9-4AA4-E3D2-CF2DF994C8A4}"/>
          </ac:picMkLst>
        </pc:picChg>
      </pc:sldChg>
      <pc:sldChg chg="addSp modSp add mod">
        <pc:chgData name="Beatriz Guerrero" userId="4dee045ad30c5b7e" providerId="LiveId" clId="{5F211E31-2677-449F-9BFF-EC1A2ADE648F}" dt="2024-07-01T12:46:01.602" v="546" actId="20577"/>
        <pc:sldMkLst>
          <pc:docMk/>
          <pc:sldMk cId="4290932084" sldId="397"/>
        </pc:sldMkLst>
        <pc:spChg chg="mod">
          <ac:chgData name="Beatriz Guerrero" userId="4dee045ad30c5b7e" providerId="LiveId" clId="{5F211E31-2677-449F-9BFF-EC1A2ADE648F}" dt="2024-07-01T12:01:49.914" v="249" actId="1076"/>
          <ac:spMkLst>
            <pc:docMk/>
            <pc:sldMk cId="4290932084" sldId="397"/>
            <ac:spMk id="7" creationId="{153053D9-E0EA-D87B-6ACB-765C32ACE2E0}"/>
          </ac:spMkLst>
        </pc:spChg>
        <pc:spChg chg="mod">
          <ac:chgData name="Beatriz Guerrero" userId="4dee045ad30c5b7e" providerId="LiveId" clId="{5F211E31-2677-449F-9BFF-EC1A2ADE648F}" dt="2024-07-01T12:46:01.602" v="546" actId="20577"/>
          <ac:spMkLst>
            <pc:docMk/>
            <pc:sldMk cId="4290932084" sldId="397"/>
            <ac:spMk id="23" creationId="{4B43DD34-8E5E-4856-B2FA-B5641A74F5CF}"/>
          </ac:spMkLst>
        </pc:spChg>
        <pc:spChg chg="mod">
          <ac:chgData name="Beatriz Guerrero" userId="4dee045ad30c5b7e" providerId="LiveId" clId="{5F211E31-2677-449F-9BFF-EC1A2ADE648F}" dt="2024-07-01T12:03:03.043" v="262" actId="1076"/>
          <ac:spMkLst>
            <pc:docMk/>
            <pc:sldMk cId="4290932084" sldId="397"/>
            <ac:spMk id="42" creationId="{47700F0A-748A-42B7-8B06-E3E5CFD2D0AA}"/>
          </ac:spMkLst>
        </pc:spChg>
        <pc:picChg chg="add mod">
          <ac:chgData name="Beatriz Guerrero" userId="4dee045ad30c5b7e" providerId="LiveId" clId="{5F211E31-2677-449F-9BFF-EC1A2ADE648F}" dt="2024-07-01T12:08:39.323" v="350" actId="1076"/>
          <ac:picMkLst>
            <pc:docMk/>
            <pc:sldMk cId="4290932084" sldId="397"/>
            <ac:picMk id="7170" creationId="{B5855B3D-7361-CCD4-9E89-FE3750319234}"/>
          </ac:picMkLst>
        </pc:picChg>
      </pc:sldChg>
      <pc:sldChg chg="addSp modSp add mod">
        <pc:chgData name="Beatriz Guerrero" userId="4dee045ad30c5b7e" providerId="LiveId" clId="{5F211E31-2677-449F-9BFF-EC1A2ADE648F}" dt="2024-07-01T12:46:04.705" v="548" actId="20577"/>
        <pc:sldMkLst>
          <pc:docMk/>
          <pc:sldMk cId="1654525990" sldId="398"/>
        </pc:sldMkLst>
        <pc:spChg chg="mod">
          <ac:chgData name="Beatriz Guerrero" userId="4dee045ad30c5b7e" providerId="LiveId" clId="{5F211E31-2677-449F-9BFF-EC1A2ADE648F}" dt="2024-07-01T12:02:56.695" v="260" actId="14100"/>
          <ac:spMkLst>
            <pc:docMk/>
            <pc:sldMk cId="1654525990" sldId="398"/>
            <ac:spMk id="3" creationId="{B2054DE8-5810-5303-A69B-DCACF6141DFC}"/>
          </ac:spMkLst>
        </pc:spChg>
        <pc:spChg chg="mod">
          <ac:chgData name="Beatriz Guerrero" userId="4dee045ad30c5b7e" providerId="LiveId" clId="{5F211E31-2677-449F-9BFF-EC1A2ADE648F}" dt="2024-07-01T12:46:04.705" v="548" actId="20577"/>
          <ac:spMkLst>
            <pc:docMk/>
            <pc:sldMk cId="1654525990" sldId="398"/>
            <ac:spMk id="23" creationId="{4B43DD34-8E5E-4856-B2FA-B5641A74F5CF}"/>
          </ac:spMkLst>
        </pc:spChg>
        <pc:picChg chg="add mod">
          <ac:chgData name="Beatriz Guerrero" userId="4dee045ad30c5b7e" providerId="LiveId" clId="{5F211E31-2677-449F-9BFF-EC1A2ADE648F}" dt="2024-07-01T12:08:18.312" v="342" actId="1076"/>
          <ac:picMkLst>
            <pc:docMk/>
            <pc:sldMk cId="1654525990" sldId="398"/>
            <ac:picMk id="6146" creationId="{9DAE8DA6-6973-BC86-13A6-B49553EACDFF}"/>
          </ac:picMkLst>
        </pc:picChg>
        <pc:picChg chg="add mod">
          <ac:chgData name="Beatriz Guerrero" userId="4dee045ad30c5b7e" providerId="LiveId" clId="{5F211E31-2677-449F-9BFF-EC1A2ADE648F}" dt="2024-07-01T12:08:29.483" v="347" actId="1076"/>
          <ac:picMkLst>
            <pc:docMk/>
            <pc:sldMk cId="1654525990" sldId="398"/>
            <ac:picMk id="6148" creationId="{35F2A2B0-2B57-BA7D-E398-0FB292199DE5}"/>
          </ac:picMkLst>
        </pc:picChg>
      </pc:sldChg>
      <pc:sldChg chg="addSp modSp add mod">
        <pc:chgData name="Beatriz Guerrero" userId="4dee045ad30c5b7e" providerId="LiveId" clId="{5F211E31-2677-449F-9BFF-EC1A2ADE648F}" dt="2024-07-01T12:46:08.998" v="550" actId="20577"/>
        <pc:sldMkLst>
          <pc:docMk/>
          <pc:sldMk cId="2172777584" sldId="399"/>
        </pc:sldMkLst>
        <pc:spChg chg="mod">
          <ac:chgData name="Beatriz Guerrero" userId="4dee045ad30c5b7e" providerId="LiveId" clId="{5F211E31-2677-449F-9BFF-EC1A2ADE648F}" dt="2024-07-01T12:46:08.998" v="550" actId="20577"/>
          <ac:spMkLst>
            <pc:docMk/>
            <pc:sldMk cId="2172777584" sldId="399"/>
            <ac:spMk id="23" creationId="{4B43DD34-8E5E-4856-B2FA-B5641A74F5CF}"/>
          </ac:spMkLst>
        </pc:spChg>
        <pc:spChg chg="mod">
          <ac:chgData name="Beatriz Guerrero" userId="4dee045ad30c5b7e" providerId="LiveId" clId="{5F211E31-2677-449F-9BFF-EC1A2ADE648F}" dt="2024-07-01T12:02:51.940" v="259" actId="14100"/>
          <ac:spMkLst>
            <pc:docMk/>
            <pc:sldMk cId="2172777584" sldId="399"/>
            <ac:spMk id="42" creationId="{47700F0A-748A-42B7-8B06-E3E5CFD2D0AA}"/>
          </ac:spMkLst>
        </pc:spChg>
        <pc:picChg chg="add mod">
          <ac:chgData name="Beatriz Guerrero" userId="4dee045ad30c5b7e" providerId="LiveId" clId="{5F211E31-2677-449F-9BFF-EC1A2ADE648F}" dt="2024-07-01T12:07:59.948" v="336" actId="1076"/>
          <ac:picMkLst>
            <pc:docMk/>
            <pc:sldMk cId="2172777584" sldId="399"/>
            <ac:picMk id="5122" creationId="{7653BD6A-8115-8180-FB37-B414B07BA6EF}"/>
          </ac:picMkLst>
        </pc:picChg>
        <pc:picChg chg="add mod">
          <ac:chgData name="Beatriz Guerrero" userId="4dee045ad30c5b7e" providerId="LiveId" clId="{5F211E31-2677-449F-9BFF-EC1A2ADE648F}" dt="2024-07-01T12:08:09.007" v="339" actId="1076"/>
          <ac:picMkLst>
            <pc:docMk/>
            <pc:sldMk cId="2172777584" sldId="399"/>
            <ac:picMk id="5124" creationId="{8B51E6B0-B29F-CEFB-3BD4-440124C37C0D}"/>
          </ac:picMkLst>
        </pc:picChg>
      </pc:sldChg>
      <pc:sldChg chg="addSp modSp add mod">
        <pc:chgData name="Beatriz Guerrero" userId="4dee045ad30c5b7e" providerId="LiveId" clId="{5F211E31-2677-449F-9BFF-EC1A2ADE648F}" dt="2024-07-01T12:46:12.430" v="552" actId="20577"/>
        <pc:sldMkLst>
          <pc:docMk/>
          <pc:sldMk cId="3445658811" sldId="400"/>
        </pc:sldMkLst>
        <pc:spChg chg="mod">
          <ac:chgData name="Beatriz Guerrero" userId="4dee045ad30c5b7e" providerId="LiveId" clId="{5F211E31-2677-449F-9BFF-EC1A2ADE648F}" dt="2024-07-01T12:06:25.500" v="304" actId="1076"/>
          <ac:spMkLst>
            <pc:docMk/>
            <pc:sldMk cId="3445658811" sldId="400"/>
            <ac:spMk id="7" creationId="{153053D9-E0EA-D87B-6ACB-765C32ACE2E0}"/>
          </ac:spMkLst>
        </pc:spChg>
        <pc:spChg chg="mod">
          <ac:chgData name="Beatriz Guerrero" userId="4dee045ad30c5b7e" providerId="LiveId" clId="{5F211E31-2677-449F-9BFF-EC1A2ADE648F}" dt="2024-07-01T12:46:12.430" v="552" actId="20577"/>
          <ac:spMkLst>
            <pc:docMk/>
            <pc:sldMk cId="3445658811" sldId="400"/>
            <ac:spMk id="23" creationId="{4B43DD34-8E5E-4856-B2FA-B5641A74F5CF}"/>
          </ac:spMkLst>
        </pc:spChg>
        <pc:spChg chg="mod">
          <ac:chgData name="Beatriz Guerrero" userId="4dee045ad30c5b7e" providerId="LiveId" clId="{5F211E31-2677-449F-9BFF-EC1A2ADE648F}" dt="2024-07-01T12:03:35.263" v="266" actId="2085"/>
          <ac:spMkLst>
            <pc:docMk/>
            <pc:sldMk cId="3445658811" sldId="400"/>
            <ac:spMk id="42" creationId="{47700F0A-748A-42B7-8B06-E3E5CFD2D0AA}"/>
          </ac:spMkLst>
        </pc:spChg>
        <pc:picChg chg="add mod">
          <ac:chgData name="Beatriz Guerrero" userId="4dee045ad30c5b7e" providerId="LiveId" clId="{5F211E31-2677-449F-9BFF-EC1A2ADE648F}" dt="2024-07-01T12:06:09.408" v="299" actId="1076"/>
          <ac:picMkLst>
            <pc:docMk/>
            <pc:sldMk cId="3445658811" sldId="400"/>
            <ac:picMk id="2050" creationId="{24B41575-B01F-A2A8-F298-933CC80F8974}"/>
          </ac:picMkLst>
        </pc:picChg>
        <pc:picChg chg="add mod">
          <ac:chgData name="Beatriz Guerrero" userId="4dee045ad30c5b7e" providerId="LiveId" clId="{5F211E31-2677-449F-9BFF-EC1A2ADE648F}" dt="2024-07-01T12:06:11.191" v="300" actId="1076"/>
          <ac:picMkLst>
            <pc:docMk/>
            <pc:sldMk cId="3445658811" sldId="400"/>
            <ac:picMk id="2052" creationId="{339B41F7-618F-20F0-86BE-3142ACF5BBE6}"/>
          </ac:picMkLst>
        </pc:picChg>
        <pc:picChg chg="add mod">
          <ac:chgData name="Beatriz Guerrero" userId="4dee045ad30c5b7e" providerId="LiveId" clId="{5F211E31-2677-449F-9BFF-EC1A2ADE648F}" dt="2024-07-01T12:06:25.500" v="304" actId="1076"/>
          <ac:picMkLst>
            <pc:docMk/>
            <pc:sldMk cId="3445658811" sldId="400"/>
            <ac:picMk id="2054" creationId="{B6232CF8-040B-2AE3-4010-3E05DD2062DA}"/>
          </ac:picMkLst>
        </pc:picChg>
      </pc:sldChg>
      <pc:sldChg chg="addSp modSp add mod">
        <pc:chgData name="Beatriz Guerrero" userId="4dee045ad30c5b7e" providerId="LiveId" clId="{5F211E31-2677-449F-9BFF-EC1A2ADE648F}" dt="2024-07-01T12:46:15.965" v="554" actId="20577"/>
        <pc:sldMkLst>
          <pc:docMk/>
          <pc:sldMk cId="3825324508" sldId="401"/>
        </pc:sldMkLst>
        <pc:spChg chg="mod">
          <ac:chgData name="Beatriz Guerrero" userId="4dee045ad30c5b7e" providerId="LiveId" clId="{5F211E31-2677-449F-9BFF-EC1A2ADE648F}" dt="2024-07-01T12:06:44.561" v="310" actId="113"/>
          <ac:spMkLst>
            <pc:docMk/>
            <pc:sldMk cId="3825324508" sldId="401"/>
            <ac:spMk id="3" creationId="{B2054DE8-5810-5303-A69B-DCACF6141DFC}"/>
          </ac:spMkLst>
        </pc:spChg>
        <pc:spChg chg="mod">
          <ac:chgData name="Beatriz Guerrero" userId="4dee045ad30c5b7e" providerId="LiveId" clId="{5F211E31-2677-449F-9BFF-EC1A2ADE648F}" dt="2024-07-01T12:46:15.965" v="554" actId="20577"/>
          <ac:spMkLst>
            <pc:docMk/>
            <pc:sldMk cId="3825324508" sldId="401"/>
            <ac:spMk id="23" creationId="{4B43DD34-8E5E-4856-B2FA-B5641A74F5CF}"/>
          </ac:spMkLst>
        </pc:spChg>
        <pc:picChg chg="add mod">
          <ac:chgData name="Beatriz Guerrero" userId="4dee045ad30c5b7e" providerId="LiveId" clId="{5F211E31-2677-449F-9BFF-EC1A2ADE648F}" dt="2024-07-01T12:07:44.621" v="332" actId="1076"/>
          <ac:picMkLst>
            <pc:docMk/>
            <pc:sldMk cId="3825324508" sldId="401"/>
            <ac:picMk id="3074" creationId="{C412503F-8B25-6E3E-34DF-0DAC69DE4863}"/>
          </ac:picMkLst>
        </pc:picChg>
        <pc:picChg chg="add mod">
          <ac:chgData name="Beatriz Guerrero" userId="4dee045ad30c5b7e" providerId="LiveId" clId="{5F211E31-2677-449F-9BFF-EC1A2ADE648F}" dt="2024-07-01T12:07:40.457" v="330" actId="1076"/>
          <ac:picMkLst>
            <pc:docMk/>
            <pc:sldMk cId="3825324508" sldId="401"/>
            <ac:picMk id="3076" creationId="{4B2CCE34-869E-E193-C4B0-4B00012BECD6}"/>
          </ac:picMkLst>
        </pc:picChg>
      </pc:sldChg>
      <pc:sldChg chg="addSp modSp add mod">
        <pc:chgData name="Beatriz Guerrero" userId="4dee045ad30c5b7e" providerId="LiveId" clId="{5F211E31-2677-449F-9BFF-EC1A2ADE648F}" dt="2024-07-01T12:46:20.434" v="556" actId="20577"/>
        <pc:sldMkLst>
          <pc:docMk/>
          <pc:sldMk cId="2281456169" sldId="402"/>
        </pc:sldMkLst>
        <pc:spChg chg="mod">
          <ac:chgData name="Beatriz Guerrero" userId="4dee045ad30c5b7e" providerId="LiveId" clId="{5F211E31-2677-449F-9BFF-EC1A2ADE648F}" dt="2024-07-01T12:46:20.434" v="556" actId="20577"/>
          <ac:spMkLst>
            <pc:docMk/>
            <pc:sldMk cId="2281456169" sldId="402"/>
            <ac:spMk id="23" creationId="{4B43DD34-8E5E-4856-B2FA-B5641A74F5CF}"/>
          </ac:spMkLst>
        </pc:spChg>
        <pc:spChg chg="mod">
          <ac:chgData name="Beatriz Guerrero" userId="4dee045ad30c5b7e" providerId="LiveId" clId="{5F211E31-2677-449F-9BFF-EC1A2ADE648F}" dt="2024-07-01T12:06:50.024" v="312" actId="1076"/>
          <ac:spMkLst>
            <pc:docMk/>
            <pc:sldMk cId="2281456169" sldId="402"/>
            <ac:spMk id="42" creationId="{47700F0A-748A-42B7-8B06-E3E5CFD2D0AA}"/>
          </ac:spMkLst>
        </pc:spChg>
        <pc:picChg chg="add mod">
          <ac:chgData name="Beatriz Guerrero" userId="4dee045ad30c5b7e" providerId="LiveId" clId="{5F211E31-2677-449F-9BFF-EC1A2ADE648F}" dt="2024-07-01T12:07:15.794" v="321" actId="14100"/>
          <ac:picMkLst>
            <pc:docMk/>
            <pc:sldMk cId="2281456169" sldId="402"/>
            <ac:picMk id="4098" creationId="{AE0A58F5-24AD-E807-CF19-82B698016363}"/>
          </ac:picMkLst>
        </pc:picChg>
        <pc:picChg chg="add mod">
          <ac:chgData name="Beatriz Guerrero" userId="4dee045ad30c5b7e" providerId="LiveId" clId="{5F211E31-2677-449F-9BFF-EC1A2ADE648F}" dt="2024-07-01T12:07:11.322" v="319" actId="14100"/>
          <ac:picMkLst>
            <pc:docMk/>
            <pc:sldMk cId="2281456169" sldId="402"/>
            <ac:picMk id="4100" creationId="{D2E8895A-002B-D93B-C496-4EE1368344A1}"/>
          </ac:picMkLst>
        </pc:picChg>
      </pc:sldChg>
    </pc:docChg>
  </pc:docChgLst>
  <pc:docChgLst>
    <pc:chgData name="Beatriz Guerrero" userId="4dee045ad30c5b7e" providerId="LiveId" clId="{9F3A8A71-104D-45D2-9EE0-F9F75BBECDA1}"/>
    <pc:docChg chg="undo custSel addSld delSld modSld sldOrd">
      <pc:chgData name="Beatriz Guerrero" userId="4dee045ad30c5b7e" providerId="LiveId" clId="{9F3A8A71-104D-45D2-9EE0-F9F75BBECDA1}" dt="2024-04-23T09:04:38.507" v="447" actId="1076"/>
      <pc:docMkLst>
        <pc:docMk/>
      </pc:docMkLst>
      <pc:sldChg chg="modSp mod">
        <pc:chgData name="Beatriz Guerrero" userId="4dee045ad30c5b7e" providerId="LiveId" clId="{9F3A8A71-104D-45D2-9EE0-F9F75BBECDA1}" dt="2024-04-23T07:53:11.302" v="2" actId="207"/>
        <pc:sldMkLst>
          <pc:docMk/>
          <pc:sldMk cId="1440225458" sldId="257"/>
        </pc:sldMkLst>
        <pc:spChg chg="mod">
          <ac:chgData name="Beatriz Guerrero" userId="4dee045ad30c5b7e" providerId="LiveId" clId="{9F3A8A71-104D-45D2-9EE0-F9F75BBECDA1}" dt="2024-04-23T07:53:04.236" v="0" actId="207"/>
          <ac:spMkLst>
            <pc:docMk/>
            <pc:sldMk cId="1440225458" sldId="257"/>
            <ac:spMk id="3" creationId="{00000000-0000-0000-0000-000000000000}"/>
          </ac:spMkLst>
        </pc:spChg>
        <pc:spChg chg="mod">
          <ac:chgData name="Beatriz Guerrero" userId="4dee045ad30c5b7e" providerId="LiveId" clId="{9F3A8A71-104D-45D2-9EE0-F9F75BBECDA1}" dt="2024-04-23T07:53:07.178" v="1" actId="207"/>
          <ac:spMkLst>
            <pc:docMk/>
            <pc:sldMk cId="1440225458" sldId="257"/>
            <ac:spMk id="5" creationId="{00000000-0000-0000-0000-000000000000}"/>
          </ac:spMkLst>
        </pc:spChg>
        <pc:spChg chg="mod">
          <ac:chgData name="Beatriz Guerrero" userId="4dee045ad30c5b7e" providerId="LiveId" clId="{9F3A8A71-104D-45D2-9EE0-F9F75BBECDA1}" dt="2024-04-23T07:53:11.302" v="2" actId="207"/>
          <ac:spMkLst>
            <pc:docMk/>
            <pc:sldMk cId="1440225458" sldId="257"/>
            <ac:spMk id="6" creationId="{00000000-0000-0000-0000-000000000000}"/>
          </ac:spMkLst>
        </pc:spChg>
        <pc:spChg chg="mod">
          <ac:chgData name="Beatriz Guerrero" userId="4dee045ad30c5b7e" providerId="LiveId" clId="{9F3A8A71-104D-45D2-9EE0-F9F75BBECDA1}" dt="2024-04-23T07:53:11.302" v="2" actId="207"/>
          <ac:spMkLst>
            <pc:docMk/>
            <pc:sldMk cId="1440225458" sldId="257"/>
            <ac:spMk id="17" creationId="{00000000-0000-0000-0000-000000000000}"/>
          </ac:spMkLst>
        </pc:spChg>
      </pc:sldChg>
      <pc:sldChg chg="modSp mod">
        <pc:chgData name="Beatriz Guerrero" userId="4dee045ad30c5b7e" providerId="LiveId" clId="{9F3A8A71-104D-45D2-9EE0-F9F75BBECDA1}" dt="2024-04-23T07:57:52.327" v="78" actId="20577"/>
        <pc:sldMkLst>
          <pc:docMk/>
          <pc:sldMk cId="2228764871" sldId="272"/>
        </pc:sldMkLst>
        <pc:spChg chg="mod">
          <ac:chgData name="Beatriz Guerrero" userId="4dee045ad30c5b7e" providerId="LiveId" clId="{9F3A8A71-104D-45D2-9EE0-F9F75BBECDA1}" dt="2024-04-23T07:57:45.941" v="72" actId="20577"/>
          <ac:spMkLst>
            <pc:docMk/>
            <pc:sldMk cId="2228764871" sldId="272"/>
            <ac:spMk id="5" creationId="{00000000-0000-0000-0000-000000000000}"/>
          </ac:spMkLst>
        </pc:spChg>
        <pc:spChg chg="mod">
          <ac:chgData name="Beatriz Guerrero" userId="4dee045ad30c5b7e" providerId="LiveId" clId="{9F3A8A71-104D-45D2-9EE0-F9F75BBECDA1}" dt="2024-04-23T07:57:52.327" v="78" actId="20577"/>
          <ac:spMkLst>
            <pc:docMk/>
            <pc:sldMk cId="2228764871" sldId="272"/>
            <ac:spMk id="6" creationId="{00000000-0000-0000-0000-000000000000}"/>
          </ac:spMkLst>
        </pc:spChg>
      </pc:sldChg>
      <pc:sldChg chg="addSp delSp modSp mod">
        <pc:chgData name="Beatriz Guerrero" userId="4dee045ad30c5b7e" providerId="LiveId" clId="{9F3A8A71-104D-45D2-9EE0-F9F75BBECDA1}" dt="2024-04-23T09:04:14.235" v="441" actId="1076"/>
        <pc:sldMkLst>
          <pc:docMk/>
          <pc:sldMk cId="1539898036" sldId="334"/>
        </pc:sldMkLst>
        <pc:spChg chg="add mod">
          <ac:chgData name="Beatriz Guerrero" userId="4dee045ad30c5b7e" providerId="LiveId" clId="{9F3A8A71-104D-45D2-9EE0-F9F75BBECDA1}" dt="2024-04-23T08:02:02.531" v="86" actId="14100"/>
          <ac:spMkLst>
            <pc:docMk/>
            <pc:sldMk cId="1539898036" sldId="334"/>
            <ac:spMk id="3" creationId="{1F66F0C3-877E-93C5-3475-A159C98E8A4A}"/>
          </ac:spMkLst>
        </pc:spChg>
        <pc:spChg chg="mod">
          <ac:chgData name="Beatriz Guerrero" userId="4dee045ad30c5b7e" providerId="LiveId" clId="{9F3A8A71-104D-45D2-9EE0-F9F75BBECDA1}" dt="2024-04-23T07:53:17.652" v="5" actId="208"/>
          <ac:spMkLst>
            <pc:docMk/>
            <pc:sldMk cId="1539898036" sldId="334"/>
            <ac:spMk id="5" creationId="{F785C2F4-F8B2-4542-A908-7EF40E9AF669}"/>
          </ac:spMkLst>
        </pc:spChg>
        <pc:spChg chg="del">
          <ac:chgData name="Beatriz Guerrero" userId="4dee045ad30c5b7e" providerId="LiveId" clId="{9F3A8A71-104D-45D2-9EE0-F9F75BBECDA1}" dt="2024-04-23T07:58:34.455" v="79" actId="478"/>
          <ac:spMkLst>
            <pc:docMk/>
            <pc:sldMk cId="1539898036" sldId="334"/>
            <ac:spMk id="6" creationId="{80AC7295-CC87-D6C7-2D46-9A10C442E2EA}"/>
          </ac:spMkLst>
        </pc:spChg>
        <pc:spChg chg="mod">
          <ac:chgData name="Beatriz Guerrero" userId="4dee045ad30c5b7e" providerId="LiveId" clId="{9F3A8A71-104D-45D2-9EE0-F9F75BBECDA1}" dt="2024-04-23T07:58:48.190" v="80"/>
          <ac:spMkLst>
            <pc:docMk/>
            <pc:sldMk cId="1539898036" sldId="334"/>
            <ac:spMk id="10" creationId="{DADFA997-C511-BA49-6AE6-D834133D6B8D}"/>
          </ac:spMkLst>
        </pc:spChg>
        <pc:spChg chg="mod">
          <ac:chgData name="Beatriz Guerrero" userId="4dee045ad30c5b7e" providerId="LiveId" clId="{9F3A8A71-104D-45D2-9EE0-F9F75BBECDA1}" dt="2024-04-23T07:53:17.652" v="5" actId="208"/>
          <ac:spMkLst>
            <pc:docMk/>
            <pc:sldMk cId="1539898036" sldId="334"/>
            <ac:spMk id="22" creationId="{9AA9C8D6-29DF-44A4-A1B9-2A9C3E510EC6}"/>
          </ac:spMkLst>
        </pc:spChg>
        <pc:picChg chg="del">
          <ac:chgData name="Beatriz Guerrero" userId="4dee045ad30c5b7e" providerId="LiveId" clId="{9F3A8A71-104D-45D2-9EE0-F9F75BBECDA1}" dt="2024-04-23T08:01:57.597" v="84" actId="478"/>
          <ac:picMkLst>
            <pc:docMk/>
            <pc:sldMk cId="1539898036" sldId="334"/>
            <ac:picMk id="8" creationId="{30496AD8-493D-198D-E1C4-A6CC968DD81C}"/>
          </ac:picMkLst>
        </pc:picChg>
        <pc:picChg chg="add mod">
          <ac:chgData name="Beatriz Guerrero" userId="4dee045ad30c5b7e" providerId="LiveId" clId="{9F3A8A71-104D-45D2-9EE0-F9F75BBECDA1}" dt="2024-04-23T09:04:14.235" v="441" actId="1076"/>
          <ac:picMkLst>
            <pc:docMk/>
            <pc:sldMk cId="1539898036" sldId="334"/>
            <ac:picMk id="14338" creationId="{8CB64D4A-67AD-D3D8-9386-D4466EE16E21}"/>
          </ac:picMkLst>
        </pc:picChg>
      </pc:sldChg>
      <pc:sldChg chg="addSp delSp modSp mod">
        <pc:chgData name="Beatriz Guerrero" userId="4dee045ad30c5b7e" providerId="LiveId" clId="{9F3A8A71-104D-45D2-9EE0-F9F75BBECDA1}" dt="2024-04-23T09:01:58.185" v="396" actId="14100"/>
        <pc:sldMkLst>
          <pc:docMk/>
          <pc:sldMk cId="3114342889" sldId="335"/>
        </pc:sldMkLst>
        <pc:spChg chg="mod">
          <ac:chgData name="Beatriz Guerrero" userId="4dee045ad30c5b7e" providerId="LiveId" clId="{9F3A8A71-104D-45D2-9EE0-F9F75BBECDA1}" dt="2024-04-23T07:55:35.124" v="19" actId="208"/>
          <ac:spMkLst>
            <pc:docMk/>
            <pc:sldMk cId="3114342889" sldId="335"/>
            <ac:spMk id="3" creationId="{4CDC1FE0-983F-C666-9F57-0EE0CA262380}"/>
          </ac:spMkLst>
        </pc:spChg>
        <pc:spChg chg="mod">
          <ac:chgData name="Beatriz Guerrero" userId="4dee045ad30c5b7e" providerId="LiveId" clId="{9F3A8A71-104D-45D2-9EE0-F9F75BBECDA1}" dt="2024-04-23T08:10:19.525" v="178" actId="20577"/>
          <ac:spMkLst>
            <pc:docMk/>
            <pc:sldMk cId="3114342889" sldId="335"/>
            <ac:spMk id="7" creationId="{0B0A5670-FE8D-6C44-B16C-2466040F6985}"/>
          </ac:spMkLst>
        </pc:spChg>
        <pc:spChg chg="mod">
          <ac:chgData name="Beatriz Guerrero" userId="4dee045ad30c5b7e" providerId="LiveId" clId="{9F3A8A71-104D-45D2-9EE0-F9F75BBECDA1}" dt="2024-04-23T07:55:35.124" v="19" actId="208"/>
          <ac:spMkLst>
            <pc:docMk/>
            <pc:sldMk cId="3114342889" sldId="335"/>
            <ac:spMk id="10" creationId="{4607DD08-D2C9-49B9-AD70-C99920B5AA06}"/>
          </ac:spMkLst>
        </pc:spChg>
        <pc:picChg chg="add mod">
          <ac:chgData name="Beatriz Guerrero" userId="4dee045ad30c5b7e" providerId="LiveId" clId="{9F3A8A71-104D-45D2-9EE0-F9F75BBECDA1}" dt="2024-04-23T09:01:44.945" v="392" actId="14100"/>
          <ac:picMkLst>
            <pc:docMk/>
            <pc:sldMk cId="3114342889" sldId="335"/>
            <ac:picMk id="2" creationId="{2E0C8A03-CF78-599D-62CA-88BD08420BC8}"/>
          </ac:picMkLst>
        </pc:picChg>
        <pc:picChg chg="del">
          <ac:chgData name="Beatriz Guerrero" userId="4dee045ad30c5b7e" providerId="LiveId" clId="{9F3A8A71-104D-45D2-9EE0-F9F75BBECDA1}" dt="2024-04-23T08:07:20.957" v="144" actId="478"/>
          <ac:picMkLst>
            <pc:docMk/>
            <pc:sldMk cId="3114342889" sldId="335"/>
            <ac:picMk id="8194" creationId="{75A4B011-7D17-112E-99D3-C6E6EB69F6DB}"/>
          </ac:picMkLst>
        </pc:picChg>
        <pc:picChg chg="add mod">
          <ac:chgData name="Beatriz Guerrero" userId="4dee045ad30c5b7e" providerId="LiveId" clId="{9F3A8A71-104D-45D2-9EE0-F9F75BBECDA1}" dt="2024-04-23T09:01:58.185" v="396" actId="14100"/>
          <ac:picMkLst>
            <pc:docMk/>
            <pc:sldMk cId="3114342889" sldId="335"/>
            <ac:picMk id="8196" creationId="{3B4F3C6A-B432-B654-913B-46FAE6208159}"/>
          </ac:picMkLst>
        </pc:picChg>
      </pc:sldChg>
      <pc:sldChg chg="addSp delSp modSp mod">
        <pc:chgData name="Beatriz Guerrero" userId="4dee045ad30c5b7e" providerId="LiveId" clId="{9F3A8A71-104D-45D2-9EE0-F9F75BBECDA1}" dt="2024-04-23T09:01:19.304" v="388" actId="1076"/>
        <pc:sldMkLst>
          <pc:docMk/>
          <pc:sldMk cId="1910230627" sldId="336"/>
        </pc:sldMkLst>
        <pc:spChg chg="del mod">
          <ac:chgData name="Beatriz Guerrero" userId="4dee045ad30c5b7e" providerId="LiveId" clId="{9F3A8A71-104D-45D2-9EE0-F9F75BBECDA1}" dt="2024-04-23T08:13:33.482" v="221" actId="478"/>
          <ac:spMkLst>
            <pc:docMk/>
            <pc:sldMk cId="1910230627" sldId="336"/>
            <ac:spMk id="2" creationId="{B522E557-8059-3276-7635-1FF37FA8A216}"/>
          </ac:spMkLst>
        </pc:spChg>
        <pc:spChg chg="add mod">
          <ac:chgData name="Beatriz Guerrero" userId="4dee045ad30c5b7e" providerId="LiveId" clId="{9F3A8A71-104D-45D2-9EE0-F9F75BBECDA1}" dt="2024-04-23T08:12:31.765" v="201"/>
          <ac:spMkLst>
            <pc:docMk/>
            <pc:sldMk cId="1910230627" sldId="336"/>
            <ac:spMk id="3" creationId="{3BFEA2FF-F874-B8A4-C945-BAC49E45DABE}"/>
          </ac:spMkLst>
        </pc:spChg>
        <pc:spChg chg="mod">
          <ac:chgData name="Beatriz Guerrero" userId="4dee045ad30c5b7e" providerId="LiveId" clId="{9F3A8A71-104D-45D2-9EE0-F9F75BBECDA1}" dt="2024-04-23T08:11:57.156" v="194"/>
          <ac:spMkLst>
            <pc:docMk/>
            <pc:sldMk cId="1910230627" sldId="336"/>
            <ac:spMk id="4" creationId="{A2E6B0DD-8CD6-4822-9451-15CB1153D57E}"/>
          </ac:spMkLst>
        </pc:spChg>
        <pc:spChg chg="add mod">
          <ac:chgData name="Beatriz Guerrero" userId="4dee045ad30c5b7e" providerId="LiveId" clId="{9F3A8A71-104D-45D2-9EE0-F9F75BBECDA1}" dt="2024-04-23T09:00:51.344" v="377" actId="14100"/>
          <ac:spMkLst>
            <pc:docMk/>
            <pc:sldMk cId="1910230627" sldId="336"/>
            <ac:spMk id="6" creationId="{99F3B658-1C4B-9D09-B3BE-6A9FC5B8D334}"/>
          </ac:spMkLst>
        </pc:spChg>
        <pc:spChg chg="add mod">
          <ac:chgData name="Beatriz Guerrero" userId="4dee045ad30c5b7e" providerId="LiveId" clId="{9F3A8A71-104D-45D2-9EE0-F9F75BBECDA1}" dt="2024-04-23T08:13:20.908" v="216"/>
          <ac:spMkLst>
            <pc:docMk/>
            <pc:sldMk cId="1910230627" sldId="336"/>
            <ac:spMk id="7" creationId="{85E87938-A908-31E1-546A-B6DD05FC64E9}"/>
          </ac:spMkLst>
        </pc:spChg>
        <pc:spChg chg="mod">
          <ac:chgData name="Beatriz Guerrero" userId="4dee045ad30c5b7e" providerId="LiveId" clId="{9F3A8A71-104D-45D2-9EE0-F9F75BBECDA1}" dt="2024-04-23T07:55:55.622" v="26" actId="208"/>
          <ac:spMkLst>
            <pc:docMk/>
            <pc:sldMk cId="1910230627" sldId="336"/>
            <ac:spMk id="10" creationId="{4607DD08-D2C9-49B9-AD70-C99920B5AA06}"/>
          </ac:spMkLst>
        </pc:spChg>
        <pc:spChg chg="mod">
          <ac:chgData name="Beatriz Guerrero" userId="4dee045ad30c5b7e" providerId="LiveId" clId="{9F3A8A71-104D-45D2-9EE0-F9F75BBECDA1}" dt="2024-04-23T09:00:54.512" v="378" actId="14100"/>
          <ac:spMkLst>
            <pc:docMk/>
            <pc:sldMk cId="1910230627" sldId="336"/>
            <ac:spMk id="13" creationId="{CCCABE35-A1F2-4E84-ADAB-1C69BFA44307}"/>
          </ac:spMkLst>
        </pc:spChg>
        <pc:spChg chg="add mod">
          <ac:chgData name="Beatriz Guerrero" userId="4dee045ad30c5b7e" providerId="LiveId" clId="{9F3A8A71-104D-45D2-9EE0-F9F75BBECDA1}" dt="2024-04-23T08:13:31.855" v="220" actId="14100"/>
          <ac:spMkLst>
            <pc:docMk/>
            <pc:sldMk cId="1910230627" sldId="336"/>
            <ac:spMk id="15" creationId="{6201EF08-98BD-946B-9104-061861C9B748}"/>
          </ac:spMkLst>
        </pc:spChg>
        <pc:picChg chg="add mod">
          <ac:chgData name="Beatriz Guerrero" userId="4dee045ad30c5b7e" providerId="LiveId" clId="{9F3A8A71-104D-45D2-9EE0-F9F75BBECDA1}" dt="2024-04-23T09:00:56.460" v="379" actId="1076"/>
          <ac:picMkLst>
            <pc:docMk/>
            <pc:sldMk cId="1910230627" sldId="336"/>
            <ac:picMk id="8" creationId="{F639F2F1-4419-B969-6486-893351D774FF}"/>
          </ac:picMkLst>
        </pc:picChg>
        <pc:picChg chg="add mod">
          <ac:chgData name="Beatriz Guerrero" userId="4dee045ad30c5b7e" providerId="LiveId" clId="{9F3A8A71-104D-45D2-9EE0-F9F75BBECDA1}" dt="2024-04-23T09:00:58.383" v="380" actId="1076"/>
          <ac:picMkLst>
            <pc:docMk/>
            <pc:sldMk cId="1910230627" sldId="336"/>
            <ac:picMk id="9" creationId="{A6BE0028-09A6-5293-C915-9A44334B437E}"/>
          </ac:picMkLst>
        </pc:picChg>
        <pc:picChg chg="mod">
          <ac:chgData name="Beatriz Guerrero" userId="4dee045ad30c5b7e" providerId="LiveId" clId="{9F3A8A71-104D-45D2-9EE0-F9F75BBECDA1}" dt="2024-04-23T09:01:00.239" v="381" actId="1076"/>
          <ac:picMkLst>
            <pc:docMk/>
            <pc:sldMk cId="1910230627" sldId="336"/>
            <ac:picMk id="16" creationId="{4A69C2AE-A6E0-4FFB-81A1-330518F69E78}"/>
          </ac:picMkLst>
        </pc:picChg>
        <pc:picChg chg="add mod">
          <ac:chgData name="Beatriz Guerrero" userId="4dee045ad30c5b7e" providerId="LiveId" clId="{9F3A8A71-104D-45D2-9EE0-F9F75BBECDA1}" dt="2024-04-23T09:01:19.304" v="388" actId="1076"/>
          <ac:picMkLst>
            <pc:docMk/>
            <pc:sldMk cId="1910230627" sldId="336"/>
            <ac:picMk id="7170" creationId="{910544EC-6A4D-4387-A0AC-004E20D4D269}"/>
          </ac:picMkLst>
        </pc:picChg>
        <pc:picChg chg="add mod">
          <ac:chgData name="Beatriz Guerrero" userId="4dee045ad30c5b7e" providerId="LiveId" clId="{9F3A8A71-104D-45D2-9EE0-F9F75BBECDA1}" dt="2024-04-23T09:01:17.856" v="387" actId="1076"/>
          <ac:picMkLst>
            <pc:docMk/>
            <pc:sldMk cId="1910230627" sldId="336"/>
            <ac:picMk id="7172" creationId="{3AD6E703-ED89-096B-3522-8A398CB73925}"/>
          </ac:picMkLst>
        </pc:picChg>
        <pc:picChg chg="del">
          <ac:chgData name="Beatriz Guerrero" userId="4dee045ad30c5b7e" providerId="LiveId" clId="{9F3A8A71-104D-45D2-9EE0-F9F75BBECDA1}" dt="2024-04-23T08:12:03.925" v="196" actId="478"/>
          <ac:picMkLst>
            <pc:docMk/>
            <pc:sldMk cId="1910230627" sldId="336"/>
            <ac:picMk id="11266" creationId="{ECB1E421-9613-5A5D-3DB4-C4E06A4EAE8A}"/>
          </ac:picMkLst>
        </pc:picChg>
      </pc:sldChg>
      <pc:sldChg chg="modSp del mod">
        <pc:chgData name="Beatriz Guerrero" userId="4dee045ad30c5b7e" providerId="LiveId" clId="{9F3A8A71-104D-45D2-9EE0-F9F75BBECDA1}" dt="2024-04-23T08:13:39.259" v="223" actId="47"/>
        <pc:sldMkLst>
          <pc:docMk/>
          <pc:sldMk cId="1919536277" sldId="337"/>
        </pc:sldMkLst>
        <pc:spChg chg="mod">
          <ac:chgData name="Beatriz Guerrero" userId="4dee045ad30c5b7e" providerId="LiveId" clId="{9F3A8A71-104D-45D2-9EE0-F9F75BBECDA1}" dt="2024-04-23T07:56:15.241" v="33" actId="207"/>
          <ac:spMkLst>
            <pc:docMk/>
            <pc:sldMk cId="1919536277" sldId="337"/>
            <ac:spMk id="3" creationId="{F3393DBF-4DFB-96F8-58B1-16AC783A171B}"/>
          </ac:spMkLst>
        </pc:spChg>
        <pc:spChg chg="mod">
          <ac:chgData name="Beatriz Guerrero" userId="4dee045ad30c5b7e" providerId="LiveId" clId="{9F3A8A71-104D-45D2-9EE0-F9F75BBECDA1}" dt="2024-04-23T07:56:15.241" v="33" actId="207"/>
          <ac:spMkLst>
            <pc:docMk/>
            <pc:sldMk cId="1919536277" sldId="337"/>
            <ac:spMk id="10" creationId="{4607DD08-D2C9-49B9-AD70-C99920B5AA06}"/>
          </ac:spMkLst>
        </pc:spChg>
        <pc:spChg chg="mod">
          <ac:chgData name="Beatriz Guerrero" userId="4dee045ad30c5b7e" providerId="LiveId" clId="{9F3A8A71-104D-45D2-9EE0-F9F75BBECDA1}" dt="2024-04-23T07:56:09.814" v="31" actId="207"/>
          <ac:spMkLst>
            <pc:docMk/>
            <pc:sldMk cId="1919536277" sldId="337"/>
            <ac:spMk id="15" creationId="{218125B0-5E5E-48D4-A0D0-4F39677EAA1A}"/>
          </ac:spMkLst>
        </pc:spChg>
      </pc:sldChg>
      <pc:sldChg chg="modSp del mod">
        <pc:chgData name="Beatriz Guerrero" userId="4dee045ad30c5b7e" providerId="LiveId" clId="{9F3A8A71-104D-45D2-9EE0-F9F75BBECDA1}" dt="2024-04-23T08:13:35.969" v="222" actId="47"/>
        <pc:sldMkLst>
          <pc:docMk/>
          <pc:sldMk cId="1173829795" sldId="338"/>
        </pc:sldMkLst>
        <pc:spChg chg="mod">
          <ac:chgData name="Beatriz Guerrero" userId="4dee045ad30c5b7e" providerId="LiveId" clId="{9F3A8A71-104D-45D2-9EE0-F9F75BBECDA1}" dt="2024-04-23T07:56:18.964" v="35" actId="207"/>
          <ac:spMkLst>
            <pc:docMk/>
            <pc:sldMk cId="1173829795" sldId="338"/>
            <ac:spMk id="2" creationId="{76395CFF-13C8-7B8B-7F99-D2A8621EA3D0}"/>
          </ac:spMkLst>
        </pc:spChg>
        <pc:spChg chg="mod">
          <ac:chgData name="Beatriz Guerrero" userId="4dee045ad30c5b7e" providerId="LiveId" clId="{9F3A8A71-104D-45D2-9EE0-F9F75BBECDA1}" dt="2024-04-23T07:56:23.534" v="37" actId="207"/>
          <ac:spMkLst>
            <pc:docMk/>
            <pc:sldMk cId="1173829795" sldId="338"/>
            <ac:spMk id="18" creationId="{352D02FF-C024-4401-94FB-6AB6C332877F}"/>
          </ac:spMkLst>
        </pc:spChg>
      </pc:sldChg>
      <pc:sldChg chg="addSp delSp modSp mod">
        <pc:chgData name="Beatriz Guerrero" userId="4dee045ad30c5b7e" providerId="LiveId" clId="{9F3A8A71-104D-45D2-9EE0-F9F75BBECDA1}" dt="2024-04-23T09:03:22.792" v="423" actId="1076"/>
        <pc:sldMkLst>
          <pc:docMk/>
          <pc:sldMk cId="2833664205" sldId="363"/>
        </pc:sldMkLst>
        <pc:spChg chg="mod">
          <ac:chgData name="Beatriz Guerrero" userId="4dee045ad30c5b7e" providerId="LiveId" clId="{9F3A8A71-104D-45D2-9EE0-F9F75BBECDA1}" dt="2024-04-23T07:55:17.364" v="13" actId="208"/>
          <ac:spMkLst>
            <pc:docMk/>
            <pc:sldMk cId="2833664205" sldId="363"/>
            <ac:spMk id="5" creationId="{F785C2F4-F8B2-4542-A908-7EF40E9AF669}"/>
          </ac:spMkLst>
        </pc:spChg>
        <pc:spChg chg="mod">
          <ac:chgData name="Beatriz Guerrero" userId="4dee045ad30c5b7e" providerId="LiveId" clId="{9F3A8A71-104D-45D2-9EE0-F9F75BBECDA1}" dt="2024-04-23T08:04:51.110" v="112" actId="255"/>
          <ac:spMkLst>
            <pc:docMk/>
            <pc:sldMk cId="2833664205" sldId="363"/>
            <ac:spMk id="6" creationId="{B6C771FA-6192-A919-EF3D-859E3BACFFCF}"/>
          </ac:spMkLst>
        </pc:spChg>
        <pc:spChg chg="mod">
          <ac:chgData name="Beatriz Guerrero" userId="4dee045ad30c5b7e" providerId="LiveId" clId="{9F3A8A71-104D-45D2-9EE0-F9F75BBECDA1}" dt="2024-04-23T07:55:17.364" v="13" actId="208"/>
          <ac:spMkLst>
            <pc:docMk/>
            <pc:sldMk cId="2833664205" sldId="363"/>
            <ac:spMk id="12" creationId="{C0E0B15F-A639-38E1-8374-15E981FAB737}"/>
          </ac:spMkLst>
        </pc:spChg>
        <pc:spChg chg="mod">
          <ac:chgData name="Beatriz Guerrero" userId="4dee045ad30c5b7e" providerId="LiveId" clId="{9F3A8A71-104D-45D2-9EE0-F9F75BBECDA1}" dt="2024-04-23T08:09:26.672" v="160" actId="404"/>
          <ac:spMkLst>
            <pc:docMk/>
            <pc:sldMk cId="2833664205" sldId="363"/>
            <ac:spMk id="20" creationId="{5D170918-A843-4700-8ED9-DE0762D50F1A}"/>
          </ac:spMkLst>
        </pc:spChg>
        <pc:picChg chg="del">
          <ac:chgData name="Beatriz Guerrero" userId="4dee045ad30c5b7e" providerId="LiveId" clId="{9F3A8A71-104D-45D2-9EE0-F9F75BBECDA1}" dt="2024-04-23T08:04:34.080" v="109" actId="478"/>
          <ac:picMkLst>
            <pc:docMk/>
            <pc:sldMk cId="2833664205" sldId="363"/>
            <ac:picMk id="5122" creationId="{EB96F51A-0C1C-DC58-4A9C-5BCE4C371792}"/>
          </ac:picMkLst>
        </pc:picChg>
        <pc:picChg chg="add mod">
          <ac:chgData name="Beatriz Guerrero" userId="4dee045ad30c5b7e" providerId="LiveId" clId="{9F3A8A71-104D-45D2-9EE0-F9F75BBECDA1}" dt="2024-04-23T09:03:14.647" v="420" actId="1076"/>
          <ac:picMkLst>
            <pc:docMk/>
            <pc:sldMk cId="2833664205" sldId="363"/>
            <ac:picMk id="11266" creationId="{62294D1F-254E-BCB7-3641-8E350BC33686}"/>
          </ac:picMkLst>
        </pc:picChg>
        <pc:picChg chg="add mod">
          <ac:chgData name="Beatriz Guerrero" userId="4dee045ad30c5b7e" providerId="LiveId" clId="{9F3A8A71-104D-45D2-9EE0-F9F75BBECDA1}" dt="2024-04-23T09:03:22.792" v="423" actId="1076"/>
          <ac:picMkLst>
            <pc:docMk/>
            <pc:sldMk cId="2833664205" sldId="363"/>
            <ac:picMk id="11268" creationId="{07B7D1E6-D2B1-6286-113E-20403558D12E}"/>
          </ac:picMkLst>
        </pc:picChg>
      </pc:sldChg>
      <pc:sldChg chg="addSp delSp modSp mod">
        <pc:chgData name="Beatriz Guerrero" userId="4dee045ad30c5b7e" providerId="LiveId" clId="{9F3A8A71-104D-45D2-9EE0-F9F75BBECDA1}" dt="2024-04-23T09:04:38.507" v="447" actId="1076"/>
        <pc:sldMkLst>
          <pc:docMk/>
          <pc:sldMk cId="1089687277" sldId="375"/>
        </pc:sldMkLst>
        <pc:spChg chg="mod">
          <ac:chgData name="Beatriz Guerrero" userId="4dee045ad30c5b7e" providerId="LiveId" clId="{9F3A8A71-104D-45D2-9EE0-F9F75BBECDA1}" dt="2024-04-23T08:03:18.557" v="103" actId="20577"/>
          <ac:spMkLst>
            <pc:docMk/>
            <pc:sldMk cId="1089687277" sldId="375"/>
            <ac:spMk id="4" creationId="{823B6999-BE35-C680-5F29-A5E8151C342C}"/>
          </ac:spMkLst>
        </pc:spChg>
        <pc:spChg chg="mod">
          <ac:chgData name="Beatriz Guerrero" userId="4dee045ad30c5b7e" providerId="LiveId" clId="{9F3A8A71-104D-45D2-9EE0-F9F75BBECDA1}" dt="2024-04-23T07:53:26.241" v="9" actId="208"/>
          <ac:spMkLst>
            <pc:docMk/>
            <pc:sldMk cId="1089687277" sldId="375"/>
            <ac:spMk id="5" creationId="{F785C2F4-F8B2-4542-A908-7EF40E9AF669}"/>
          </ac:spMkLst>
        </pc:spChg>
        <pc:spChg chg="mod">
          <ac:chgData name="Beatriz Guerrero" userId="4dee045ad30c5b7e" providerId="LiveId" clId="{9F3A8A71-104D-45D2-9EE0-F9F75BBECDA1}" dt="2024-04-23T08:02:55.195" v="93"/>
          <ac:spMkLst>
            <pc:docMk/>
            <pc:sldMk cId="1089687277" sldId="375"/>
            <ac:spMk id="10" creationId="{DADFA997-C511-BA49-6AE6-D834133D6B8D}"/>
          </ac:spMkLst>
        </pc:spChg>
        <pc:picChg chg="del">
          <ac:chgData name="Beatriz Guerrero" userId="4dee045ad30c5b7e" providerId="LiveId" clId="{9F3A8A71-104D-45D2-9EE0-F9F75BBECDA1}" dt="2024-04-23T08:02:57.192" v="95" actId="478"/>
          <ac:picMkLst>
            <pc:docMk/>
            <pc:sldMk cId="1089687277" sldId="375"/>
            <ac:picMk id="4098" creationId="{47DF6C66-F029-609C-CDF7-984F130F00F5}"/>
          </ac:picMkLst>
        </pc:picChg>
        <pc:picChg chg="del">
          <ac:chgData name="Beatriz Guerrero" userId="4dee045ad30c5b7e" providerId="LiveId" clId="{9F3A8A71-104D-45D2-9EE0-F9F75BBECDA1}" dt="2024-04-23T08:02:56.514" v="94" actId="478"/>
          <ac:picMkLst>
            <pc:docMk/>
            <pc:sldMk cId="1089687277" sldId="375"/>
            <ac:picMk id="4100" creationId="{46B31654-74B0-F817-8A40-37B298ADEA1B}"/>
          </ac:picMkLst>
        </pc:picChg>
        <pc:picChg chg="add mod">
          <ac:chgData name="Beatriz Guerrero" userId="4dee045ad30c5b7e" providerId="LiveId" clId="{9F3A8A71-104D-45D2-9EE0-F9F75BBECDA1}" dt="2024-04-23T09:04:38.507" v="447" actId="1076"/>
          <ac:picMkLst>
            <pc:docMk/>
            <pc:sldMk cId="1089687277" sldId="375"/>
            <ac:picMk id="16386" creationId="{CA6C987E-5CBA-6891-5C5B-AB2FD8EFA2A4}"/>
          </ac:picMkLst>
        </pc:picChg>
      </pc:sldChg>
      <pc:sldChg chg="addSp delSp modSp mod">
        <pc:chgData name="Beatriz Guerrero" userId="4dee045ad30c5b7e" providerId="LiveId" clId="{9F3A8A71-104D-45D2-9EE0-F9F75BBECDA1}" dt="2024-04-23T09:04:27.733" v="444" actId="1076"/>
        <pc:sldMkLst>
          <pc:docMk/>
          <pc:sldMk cId="2726697544" sldId="376"/>
        </pc:sldMkLst>
        <pc:spChg chg="mod">
          <ac:chgData name="Beatriz Guerrero" userId="4dee045ad30c5b7e" providerId="LiveId" clId="{9F3A8A71-104D-45D2-9EE0-F9F75BBECDA1}" dt="2024-04-23T07:53:22.311" v="7" actId="208"/>
          <ac:spMkLst>
            <pc:docMk/>
            <pc:sldMk cId="2726697544" sldId="376"/>
            <ac:spMk id="2" creationId="{C10DE3CD-EAAB-13F8-2E1B-8F960B6CE3D9}"/>
          </ac:spMkLst>
        </pc:spChg>
        <pc:spChg chg="mod">
          <ac:chgData name="Beatriz Guerrero" userId="4dee045ad30c5b7e" providerId="LiveId" clId="{9F3A8A71-104D-45D2-9EE0-F9F75BBECDA1}" dt="2024-04-23T07:53:22.311" v="7" actId="208"/>
          <ac:spMkLst>
            <pc:docMk/>
            <pc:sldMk cId="2726697544" sldId="376"/>
            <ac:spMk id="5" creationId="{F785C2F4-F8B2-4542-A908-7EF40E9AF669}"/>
          </ac:spMkLst>
        </pc:spChg>
        <pc:spChg chg="mod">
          <ac:chgData name="Beatriz Guerrero" userId="4dee045ad30c5b7e" providerId="LiveId" clId="{9F3A8A71-104D-45D2-9EE0-F9F75BBECDA1}" dt="2024-04-23T08:02:43.629" v="92" actId="6549"/>
          <ac:spMkLst>
            <pc:docMk/>
            <pc:sldMk cId="2726697544" sldId="376"/>
            <ac:spMk id="8" creationId="{87989B26-CB80-AAB9-8983-E9AB24A3C99A}"/>
          </ac:spMkLst>
        </pc:spChg>
        <pc:spChg chg="mod">
          <ac:chgData name="Beatriz Guerrero" userId="4dee045ad30c5b7e" providerId="LiveId" clId="{9F3A8A71-104D-45D2-9EE0-F9F75BBECDA1}" dt="2024-04-23T08:02:19.079" v="89"/>
          <ac:spMkLst>
            <pc:docMk/>
            <pc:sldMk cId="2726697544" sldId="376"/>
            <ac:spMk id="11" creationId="{9F6B93D6-E0B4-7D4E-CBB4-EC8518A4188A}"/>
          </ac:spMkLst>
        </pc:spChg>
        <pc:picChg chg="del">
          <ac:chgData name="Beatriz Guerrero" userId="4dee045ad30c5b7e" providerId="LiveId" clId="{9F3A8A71-104D-45D2-9EE0-F9F75BBECDA1}" dt="2024-04-23T08:02:07.480" v="88" actId="478"/>
          <ac:picMkLst>
            <pc:docMk/>
            <pc:sldMk cId="2726697544" sldId="376"/>
            <ac:picMk id="2050" creationId="{020419C6-1131-880B-1525-CFC2F4F62DA1}"/>
          </ac:picMkLst>
        </pc:picChg>
        <pc:picChg chg="del">
          <ac:chgData name="Beatriz Guerrero" userId="4dee045ad30c5b7e" providerId="LiveId" clId="{9F3A8A71-104D-45D2-9EE0-F9F75BBECDA1}" dt="2024-04-23T08:02:06.930" v="87" actId="478"/>
          <ac:picMkLst>
            <pc:docMk/>
            <pc:sldMk cId="2726697544" sldId="376"/>
            <ac:picMk id="2052" creationId="{2E3AC092-BF29-F339-9147-3A6980E52DA9}"/>
          </ac:picMkLst>
        </pc:picChg>
        <pc:picChg chg="add mod">
          <ac:chgData name="Beatriz Guerrero" userId="4dee045ad30c5b7e" providerId="LiveId" clId="{9F3A8A71-104D-45D2-9EE0-F9F75BBECDA1}" dt="2024-04-23T09:04:27.733" v="444" actId="1076"/>
          <ac:picMkLst>
            <pc:docMk/>
            <pc:sldMk cId="2726697544" sldId="376"/>
            <ac:picMk id="15362" creationId="{D65D885A-8A4C-82DA-9880-B3F79805FDAC}"/>
          </ac:picMkLst>
        </pc:picChg>
      </pc:sldChg>
      <pc:sldChg chg="addSp delSp modSp mod">
        <pc:chgData name="Beatriz Guerrero" userId="4dee045ad30c5b7e" providerId="LiveId" clId="{9F3A8A71-104D-45D2-9EE0-F9F75BBECDA1}" dt="2024-04-23T09:03:54.812" v="435" actId="1076"/>
        <pc:sldMkLst>
          <pc:docMk/>
          <pc:sldMk cId="408529507" sldId="378"/>
        </pc:sldMkLst>
        <pc:spChg chg="mod">
          <ac:chgData name="Beatriz Guerrero" userId="4dee045ad30c5b7e" providerId="LiveId" clId="{9F3A8A71-104D-45D2-9EE0-F9F75BBECDA1}" dt="2024-04-23T08:10:06.198" v="171" actId="208"/>
          <ac:spMkLst>
            <pc:docMk/>
            <pc:sldMk cId="408529507" sldId="378"/>
            <ac:spMk id="3" creationId="{6DA287DB-79CD-F4AD-A070-B8D7A28CBFD3}"/>
          </ac:spMkLst>
        </pc:spChg>
        <pc:spChg chg="mod">
          <ac:chgData name="Beatriz Guerrero" userId="4dee045ad30c5b7e" providerId="LiveId" clId="{9F3A8A71-104D-45D2-9EE0-F9F75BBECDA1}" dt="2024-04-23T07:55:30.469" v="17" actId="208"/>
          <ac:spMkLst>
            <pc:docMk/>
            <pc:sldMk cId="408529507" sldId="378"/>
            <ac:spMk id="5" creationId="{F785C2F4-F8B2-4542-A908-7EF40E9AF669}"/>
          </ac:spMkLst>
        </pc:spChg>
        <pc:spChg chg="mod">
          <ac:chgData name="Beatriz Guerrero" userId="4dee045ad30c5b7e" providerId="LiveId" clId="{9F3A8A71-104D-45D2-9EE0-F9F75BBECDA1}" dt="2024-04-23T08:10:02.147" v="170" actId="6549"/>
          <ac:spMkLst>
            <pc:docMk/>
            <pc:sldMk cId="408529507" sldId="378"/>
            <ac:spMk id="20" creationId="{5D170918-A843-4700-8ED9-DE0762D50F1A}"/>
          </ac:spMkLst>
        </pc:spChg>
        <pc:picChg chg="del">
          <ac:chgData name="Beatriz Guerrero" userId="4dee045ad30c5b7e" providerId="LiveId" clId="{9F3A8A71-104D-45D2-9EE0-F9F75BBECDA1}" dt="2024-04-23T08:07:10.049" v="142" actId="478"/>
          <ac:picMkLst>
            <pc:docMk/>
            <pc:sldMk cId="408529507" sldId="378"/>
            <ac:picMk id="4" creationId="{C9E7B106-EA25-A3ED-E0CE-07BC04D0CEB0}"/>
          </ac:picMkLst>
        </pc:picChg>
        <pc:picChg chg="del">
          <ac:chgData name="Beatriz Guerrero" userId="4dee045ad30c5b7e" providerId="LiveId" clId="{9F3A8A71-104D-45D2-9EE0-F9F75BBECDA1}" dt="2024-04-23T08:07:09.448" v="141" actId="478"/>
          <ac:picMkLst>
            <pc:docMk/>
            <pc:sldMk cId="408529507" sldId="378"/>
            <ac:picMk id="7170" creationId="{7A577981-53F0-3235-CF75-0D522FA50A3E}"/>
          </ac:picMkLst>
        </pc:picChg>
        <pc:picChg chg="add mod">
          <ac:chgData name="Beatriz Guerrero" userId="4dee045ad30c5b7e" providerId="LiveId" clId="{9F3A8A71-104D-45D2-9EE0-F9F75BBECDA1}" dt="2024-04-23T09:03:54.812" v="435" actId="1076"/>
          <ac:picMkLst>
            <pc:docMk/>
            <pc:sldMk cId="408529507" sldId="378"/>
            <ac:picMk id="13314" creationId="{016A5267-45D8-1FCE-D478-1A7BF504E0A7}"/>
          </ac:picMkLst>
        </pc:picChg>
      </pc:sldChg>
      <pc:sldChg chg="addSp delSp modSp mod">
        <pc:chgData name="Beatriz Guerrero" userId="4dee045ad30c5b7e" providerId="LiveId" clId="{9F3A8A71-104D-45D2-9EE0-F9F75BBECDA1}" dt="2024-04-23T09:03:42.411" v="430" actId="1076"/>
        <pc:sldMkLst>
          <pc:docMk/>
          <pc:sldMk cId="1331045397" sldId="379"/>
        </pc:sldMkLst>
        <pc:spChg chg="mod">
          <ac:chgData name="Beatriz Guerrero" userId="4dee045ad30c5b7e" providerId="LiveId" clId="{9F3A8A71-104D-45D2-9EE0-F9F75BBECDA1}" dt="2024-04-23T07:55:24.166" v="15" actId="208"/>
          <ac:spMkLst>
            <pc:docMk/>
            <pc:sldMk cId="1331045397" sldId="379"/>
            <ac:spMk id="2" creationId="{E6BCF783-6188-C5AC-1F2A-6A3B993A01E1}"/>
          </ac:spMkLst>
        </pc:spChg>
        <pc:spChg chg="mod">
          <ac:chgData name="Beatriz Guerrero" userId="4dee045ad30c5b7e" providerId="LiveId" clId="{9F3A8A71-104D-45D2-9EE0-F9F75BBECDA1}" dt="2024-04-23T08:09:41.466" v="167" actId="208"/>
          <ac:spMkLst>
            <pc:docMk/>
            <pc:sldMk cId="1331045397" sldId="379"/>
            <ac:spMk id="3" creationId="{6DA287DB-79CD-F4AD-A070-B8D7A28CBFD3}"/>
          </ac:spMkLst>
        </pc:spChg>
        <pc:spChg chg="mod">
          <ac:chgData name="Beatriz Guerrero" userId="4dee045ad30c5b7e" providerId="LiveId" clId="{9F3A8A71-104D-45D2-9EE0-F9F75BBECDA1}" dt="2024-04-23T07:55:24.166" v="15" actId="208"/>
          <ac:spMkLst>
            <pc:docMk/>
            <pc:sldMk cId="1331045397" sldId="379"/>
            <ac:spMk id="5" creationId="{F785C2F4-F8B2-4542-A908-7EF40E9AF669}"/>
          </ac:spMkLst>
        </pc:spChg>
        <pc:spChg chg="mod">
          <ac:chgData name="Beatriz Guerrero" userId="4dee045ad30c5b7e" providerId="LiveId" clId="{9F3A8A71-104D-45D2-9EE0-F9F75BBECDA1}" dt="2024-04-23T08:09:38.613" v="166" actId="20577"/>
          <ac:spMkLst>
            <pc:docMk/>
            <pc:sldMk cId="1331045397" sldId="379"/>
            <ac:spMk id="20" creationId="{5D170918-A843-4700-8ED9-DE0762D50F1A}"/>
          </ac:spMkLst>
        </pc:spChg>
        <pc:picChg chg="mod">
          <ac:chgData name="Beatriz Guerrero" userId="4dee045ad30c5b7e" providerId="LiveId" clId="{9F3A8A71-104D-45D2-9EE0-F9F75BBECDA1}" dt="2024-04-23T08:05:05.597" v="113" actId="1076"/>
          <ac:picMkLst>
            <pc:docMk/>
            <pc:sldMk cId="1331045397" sldId="379"/>
            <ac:picMk id="6" creationId="{FA8DC738-2FDA-8CB2-D823-29613DE93603}"/>
          </ac:picMkLst>
        </pc:picChg>
        <pc:picChg chg="del">
          <ac:chgData name="Beatriz Guerrero" userId="4dee045ad30c5b7e" providerId="LiveId" clId="{9F3A8A71-104D-45D2-9EE0-F9F75BBECDA1}" dt="2024-04-23T08:05:52.820" v="123" actId="478"/>
          <ac:picMkLst>
            <pc:docMk/>
            <pc:sldMk cId="1331045397" sldId="379"/>
            <ac:picMk id="6146" creationId="{86AF22CF-ADF7-40F5-04B0-51ACD13A6CA2}"/>
          </ac:picMkLst>
        </pc:picChg>
        <pc:picChg chg="del">
          <ac:chgData name="Beatriz Guerrero" userId="4dee045ad30c5b7e" providerId="LiveId" clId="{9F3A8A71-104D-45D2-9EE0-F9F75BBECDA1}" dt="2024-04-23T08:05:53.416" v="124" actId="478"/>
          <ac:picMkLst>
            <pc:docMk/>
            <pc:sldMk cId="1331045397" sldId="379"/>
            <ac:picMk id="6148" creationId="{C6961C6F-C7CA-0FC0-CB84-1BC9B0D1AB2D}"/>
          </ac:picMkLst>
        </pc:picChg>
        <pc:picChg chg="add mod">
          <ac:chgData name="Beatriz Guerrero" userId="4dee045ad30c5b7e" providerId="LiveId" clId="{9F3A8A71-104D-45D2-9EE0-F9F75BBECDA1}" dt="2024-04-23T09:03:32.099" v="426" actId="1076"/>
          <ac:picMkLst>
            <pc:docMk/>
            <pc:sldMk cId="1331045397" sldId="379"/>
            <ac:picMk id="12290" creationId="{D36F9A19-20FE-463C-E63D-50BAF9B53945}"/>
          </ac:picMkLst>
        </pc:picChg>
        <pc:picChg chg="add mod">
          <ac:chgData name="Beatriz Guerrero" userId="4dee045ad30c5b7e" providerId="LiveId" clId="{9F3A8A71-104D-45D2-9EE0-F9F75BBECDA1}" dt="2024-04-23T09:03:42.411" v="430" actId="1076"/>
          <ac:picMkLst>
            <pc:docMk/>
            <pc:sldMk cId="1331045397" sldId="379"/>
            <ac:picMk id="12292" creationId="{755CD004-F4C3-E1EE-5860-64264148A083}"/>
          </ac:picMkLst>
        </pc:picChg>
      </pc:sldChg>
      <pc:sldChg chg="addSp delSp modSp mod">
        <pc:chgData name="Beatriz Guerrero" userId="4dee045ad30c5b7e" providerId="LiveId" clId="{9F3A8A71-104D-45D2-9EE0-F9F75BBECDA1}" dt="2024-04-23T09:02:53.037" v="417" actId="1076"/>
        <pc:sldMkLst>
          <pc:docMk/>
          <pc:sldMk cId="4190521920" sldId="380"/>
        </pc:sldMkLst>
        <pc:spChg chg="mod">
          <ac:chgData name="Beatriz Guerrero" userId="4dee045ad30c5b7e" providerId="LiveId" clId="{9F3A8A71-104D-45D2-9EE0-F9F75BBECDA1}" dt="2024-04-23T08:11:33.418" v="191" actId="207"/>
          <ac:spMkLst>
            <pc:docMk/>
            <pc:sldMk cId="4190521920" sldId="380"/>
            <ac:spMk id="7" creationId="{0B0A5670-FE8D-6C44-B16C-2466040F6985}"/>
          </ac:spMkLst>
        </pc:spChg>
        <pc:spChg chg="mod">
          <ac:chgData name="Beatriz Guerrero" userId="4dee045ad30c5b7e" providerId="LiveId" clId="{9F3A8A71-104D-45D2-9EE0-F9F75BBECDA1}" dt="2024-04-23T07:55:50.398" v="24" actId="208"/>
          <ac:spMkLst>
            <pc:docMk/>
            <pc:sldMk cId="4190521920" sldId="380"/>
            <ac:spMk id="10" creationId="{4607DD08-D2C9-49B9-AD70-C99920B5AA06}"/>
          </ac:spMkLst>
        </pc:spChg>
        <pc:picChg chg="add mod">
          <ac:chgData name="Beatriz Guerrero" userId="4dee045ad30c5b7e" providerId="LiveId" clId="{9F3A8A71-104D-45D2-9EE0-F9F75BBECDA1}" dt="2024-04-23T09:02:40.377" v="411" actId="1076"/>
          <ac:picMkLst>
            <pc:docMk/>
            <pc:sldMk cId="4190521920" sldId="380"/>
            <ac:picMk id="2" creationId="{68B9202C-4056-E3DF-143E-8B55C0FC1832}"/>
          </ac:picMkLst>
        </pc:picChg>
        <pc:picChg chg="add mod">
          <ac:chgData name="Beatriz Guerrero" userId="4dee045ad30c5b7e" providerId="LiveId" clId="{9F3A8A71-104D-45D2-9EE0-F9F75BBECDA1}" dt="2024-04-23T09:02:53.037" v="417" actId="1076"/>
          <ac:picMkLst>
            <pc:docMk/>
            <pc:sldMk cId="4190521920" sldId="380"/>
            <ac:picMk id="3" creationId="{07BF3EEB-6B5F-1C8F-3C94-B6989044FB85}"/>
          </ac:picMkLst>
        </pc:picChg>
        <pc:picChg chg="del">
          <ac:chgData name="Beatriz Guerrero" userId="4dee045ad30c5b7e" providerId="LiveId" clId="{9F3A8A71-104D-45D2-9EE0-F9F75BBECDA1}" dt="2024-04-23T08:10:41.686" v="185" actId="478"/>
          <ac:picMkLst>
            <pc:docMk/>
            <pc:sldMk cId="4190521920" sldId="380"/>
            <ac:picMk id="10242" creationId="{57CCACCB-59AE-008A-84F9-65936AC9B7EC}"/>
          </ac:picMkLst>
        </pc:picChg>
        <pc:picChg chg="del">
          <ac:chgData name="Beatriz Guerrero" userId="4dee045ad30c5b7e" providerId="LiveId" clId="{9F3A8A71-104D-45D2-9EE0-F9F75BBECDA1}" dt="2024-04-23T08:10:42.328" v="186" actId="478"/>
          <ac:picMkLst>
            <pc:docMk/>
            <pc:sldMk cId="4190521920" sldId="380"/>
            <ac:picMk id="10244" creationId="{E9E2ED58-919D-75EA-393B-313F93ACA724}"/>
          </ac:picMkLst>
        </pc:picChg>
      </pc:sldChg>
      <pc:sldChg chg="addSp delSp modSp mod">
        <pc:chgData name="Beatriz Guerrero" userId="4dee045ad30c5b7e" providerId="LiveId" clId="{9F3A8A71-104D-45D2-9EE0-F9F75BBECDA1}" dt="2024-04-23T09:02:30.042" v="408" actId="14100"/>
        <pc:sldMkLst>
          <pc:docMk/>
          <pc:sldMk cId="4241947356" sldId="381"/>
        </pc:sldMkLst>
        <pc:spChg chg="mod">
          <ac:chgData name="Beatriz Guerrero" userId="4dee045ad30c5b7e" providerId="LiveId" clId="{9F3A8A71-104D-45D2-9EE0-F9F75BBECDA1}" dt="2024-04-23T07:55:43.151" v="21" actId="208"/>
          <ac:spMkLst>
            <pc:docMk/>
            <pc:sldMk cId="4241947356" sldId="381"/>
            <ac:spMk id="4" creationId="{01A24D38-1C05-8D70-E18B-8658CEA5A6CF}"/>
          </ac:spMkLst>
        </pc:spChg>
        <pc:spChg chg="mod">
          <ac:chgData name="Beatriz Guerrero" userId="4dee045ad30c5b7e" providerId="LiveId" clId="{9F3A8A71-104D-45D2-9EE0-F9F75BBECDA1}" dt="2024-04-23T09:02:08.190" v="399" actId="20577"/>
          <ac:spMkLst>
            <pc:docMk/>
            <pc:sldMk cId="4241947356" sldId="381"/>
            <ac:spMk id="7" creationId="{0B0A5670-FE8D-6C44-B16C-2466040F6985}"/>
          </ac:spMkLst>
        </pc:spChg>
        <pc:spChg chg="mod">
          <ac:chgData name="Beatriz Guerrero" userId="4dee045ad30c5b7e" providerId="LiveId" clId="{9F3A8A71-104D-45D2-9EE0-F9F75BBECDA1}" dt="2024-04-23T07:55:43.151" v="21" actId="208"/>
          <ac:spMkLst>
            <pc:docMk/>
            <pc:sldMk cId="4241947356" sldId="381"/>
            <ac:spMk id="10" creationId="{4607DD08-D2C9-49B9-AD70-C99920B5AA06}"/>
          </ac:spMkLst>
        </pc:spChg>
        <pc:picChg chg="add mod">
          <ac:chgData name="Beatriz Guerrero" userId="4dee045ad30c5b7e" providerId="LiveId" clId="{9F3A8A71-104D-45D2-9EE0-F9F75BBECDA1}" dt="2024-04-23T09:02:17.432" v="402" actId="1076"/>
          <ac:picMkLst>
            <pc:docMk/>
            <pc:sldMk cId="4241947356" sldId="381"/>
            <ac:picMk id="2" creationId="{DFF06DD2-2001-4A4D-3F33-FC52BF4D8005}"/>
          </ac:picMkLst>
        </pc:picChg>
        <pc:picChg chg="mod">
          <ac:chgData name="Beatriz Guerrero" userId="4dee045ad30c5b7e" providerId="LiveId" clId="{9F3A8A71-104D-45D2-9EE0-F9F75BBECDA1}" dt="2024-04-23T08:10:37.901" v="184" actId="1076"/>
          <ac:picMkLst>
            <pc:docMk/>
            <pc:sldMk cId="4241947356" sldId="381"/>
            <ac:picMk id="3" creationId="{7A380401-2A62-00FD-B38D-B28003C5285E}"/>
          </ac:picMkLst>
        </pc:picChg>
        <pc:picChg chg="add mod">
          <ac:chgData name="Beatriz Guerrero" userId="4dee045ad30c5b7e" providerId="LiveId" clId="{9F3A8A71-104D-45D2-9EE0-F9F75BBECDA1}" dt="2024-04-23T09:02:30.042" v="408" actId="14100"/>
          <ac:picMkLst>
            <pc:docMk/>
            <pc:sldMk cId="4241947356" sldId="381"/>
            <ac:picMk id="5" creationId="{4ED24C01-E2C0-EE18-A470-A3EBA2793047}"/>
          </ac:picMkLst>
        </pc:picChg>
        <pc:picChg chg="del">
          <ac:chgData name="Beatriz Guerrero" userId="4dee045ad30c5b7e" providerId="LiveId" clId="{9F3A8A71-104D-45D2-9EE0-F9F75BBECDA1}" dt="2024-04-23T08:08:18.633" v="150" actId="478"/>
          <ac:picMkLst>
            <pc:docMk/>
            <pc:sldMk cId="4241947356" sldId="381"/>
            <ac:picMk id="9218" creationId="{9B42A819-9889-9D39-564D-E13A7DB66B9B}"/>
          </ac:picMkLst>
        </pc:picChg>
        <pc:picChg chg="del">
          <ac:chgData name="Beatriz Guerrero" userId="4dee045ad30c5b7e" providerId="LiveId" clId="{9F3A8A71-104D-45D2-9EE0-F9F75BBECDA1}" dt="2024-04-23T08:08:19.249" v="151" actId="478"/>
          <ac:picMkLst>
            <pc:docMk/>
            <pc:sldMk cId="4241947356" sldId="381"/>
            <ac:picMk id="9220" creationId="{FB618082-6A11-5349-F579-7EE881BB1074}"/>
          </ac:picMkLst>
        </pc:picChg>
      </pc:sldChg>
      <pc:sldChg chg="addSp delSp modSp mod">
        <pc:chgData name="Beatriz Guerrero" userId="4dee045ad30c5b7e" providerId="LiveId" clId="{9F3A8A71-104D-45D2-9EE0-F9F75BBECDA1}" dt="2024-04-23T08:59:32.813" v="359" actId="1076"/>
        <pc:sldMkLst>
          <pc:docMk/>
          <pc:sldMk cId="4210605101" sldId="382"/>
        </pc:sldMkLst>
        <pc:spChg chg="mod">
          <ac:chgData name="Beatriz Guerrero" userId="4dee045ad30c5b7e" providerId="LiveId" clId="{9F3A8A71-104D-45D2-9EE0-F9F75BBECDA1}" dt="2024-04-23T08:14:06.884" v="229" actId="1076"/>
          <ac:spMkLst>
            <pc:docMk/>
            <pc:sldMk cId="4210605101" sldId="382"/>
            <ac:spMk id="7" creationId="{153053D9-E0EA-D87B-6ACB-765C32ACE2E0}"/>
          </ac:spMkLst>
        </pc:spChg>
        <pc:spChg chg="mod">
          <ac:chgData name="Beatriz Guerrero" userId="4dee045ad30c5b7e" providerId="LiveId" clId="{9F3A8A71-104D-45D2-9EE0-F9F75BBECDA1}" dt="2024-04-23T07:56:29.107" v="39" actId="207"/>
          <ac:spMkLst>
            <pc:docMk/>
            <pc:sldMk cId="4210605101" sldId="382"/>
            <ac:spMk id="22" creationId="{713C2131-EBA1-490D-8A28-B72EAC91EFD2}"/>
          </ac:spMkLst>
        </pc:spChg>
        <pc:spChg chg="mod">
          <ac:chgData name="Beatriz Guerrero" userId="4dee045ad30c5b7e" providerId="LiveId" clId="{9F3A8A71-104D-45D2-9EE0-F9F75BBECDA1}" dt="2024-04-23T08:14:03.269" v="228" actId="255"/>
          <ac:spMkLst>
            <pc:docMk/>
            <pc:sldMk cId="4210605101" sldId="382"/>
            <ac:spMk id="42" creationId="{47700F0A-748A-42B7-8B06-E3E5CFD2D0AA}"/>
          </ac:spMkLst>
        </pc:spChg>
        <pc:picChg chg="add mod">
          <ac:chgData name="Beatriz Guerrero" userId="4dee045ad30c5b7e" providerId="LiveId" clId="{9F3A8A71-104D-45D2-9EE0-F9F75BBECDA1}" dt="2024-04-23T08:59:32.813" v="359" actId="1076"/>
          <ac:picMkLst>
            <pc:docMk/>
            <pc:sldMk cId="4210605101" sldId="382"/>
            <ac:picMk id="4098" creationId="{EDA1241C-66C0-F6FB-CFCD-6C731F52DCFE}"/>
          </ac:picMkLst>
        </pc:picChg>
        <pc:picChg chg="del">
          <ac:chgData name="Beatriz Guerrero" userId="4dee045ad30c5b7e" providerId="LiveId" clId="{9F3A8A71-104D-45D2-9EE0-F9F75BBECDA1}" dt="2024-04-23T08:13:54.963" v="225" actId="478"/>
          <ac:picMkLst>
            <pc:docMk/>
            <pc:sldMk cId="4210605101" sldId="382"/>
            <ac:picMk id="14338" creationId="{C89B5963-4E92-ACF8-F260-2E497954EB7F}"/>
          </ac:picMkLst>
        </pc:picChg>
        <pc:picChg chg="del">
          <ac:chgData name="Beatriz Guerrero" userId="4dee045ad30c5b7e" providerId="LiveId" clId="{9F3A8A71-104D-45D2-9EE0-F9F75BBECDA1}" dt="2024-04-23T08:13:55.506" v="226" actId="478"/>
          <ac:picMkLst>
            <pc:docMk/>
            <pc:sldMk cId="4210605101" sldId="382"/>
            <ac:picMk id="14340" creationId="{8001EAD3-F95B-2842-A3C0-E7221CBE1B10}"/>
          </ac:picMkLst>
        </pc:picChg>
      </pc:sldChg>
      <pc:sldChg chg="addSp delSp modSp mod">
        <pc:chgData name="Beatriz Guerrero" userId="4dee045ad30c5b7e" providerId="LiveId" clId="{9F3A8A71-104D-45D2-9EE0-F9F75BBECDA1}" dt="2024-04-23T09:00:11.387" v="371" actId="1076"/>
        <pc:sldMkLst>
          <pc:docMk/>
          <pc:sldMk cId="99537121" sldId="384"/>
        </pc:sldMkLst>
        <pc:spChg chg="mod">
          <ac:chgData name="Beatriz Guerrero" userId="4dee045ad30c5b7e" providerId="LiveId" clId="{9F3A8A71-104D-45D2-9EE0-F9F75BBECDA1}" dt="2024-04-23T08:41:21.081" v="235" actId="1076"/>
          <ac:spMkLst>
            <pc:docMk/>
            <pc:sldMk cId="99537121" sldId="384"/>
            <ac:spMk id="6" creationId="{1F498FD7-888D-C6B4-7060-CA390EE150AA}"/>
          </ac:spMkLst>
        </pc:spChg>
        <pc:spChg chg="mod">
          <ac:chgData name="Beatriz Guerrero" userId="4dee045ad30c5b7e" providerId="LiveId" clId="{9F3A8A71-104D-45D2-9EE0-F9F75BBECDA1}" dt="2024-04-23T07:56:35.144" v="41" actId="207"/>
          <ac:spMkLst>
            <pc:docMk/>
            <pc:sldMk cId="99537121" sldId="384"/>
            <ac:spMk id="22" creationId="{713C2131-EBA1-490D-8A28-B72EAC91EFD2}"/>
          </ac:spMkLst>
        </pc:spChg>
        <pc:spChg chg="mod">
          <ac:chgData name="Beatriz Guerrero" userId="4dee045ad30c5b7e" providerId="LiveId" clId="{9F3A8A71-104D-45D2-9EE0-F9F75BBECDA1}" dt="2024-04-23T08:41:17.455" v="234" actId="1076"/>
          <ac:spMkLst>
            <pc:docMk/>
            <pc:sldMk cId="99537121" sldId="384"/>
            <ac:spMk id="42" creationId="{47700F0A-748A-42B7-8B06-E3E5CFD2D0AA}"/>
          </ac:spMkLst>
        </pc:spChg>
        <pc:picChg chg="mod">
          <ac:chgData name="Beatriz Guerrero" userId="4dee045ad30c5b7e" providerId="LiveId" clId="{9F3A8A71-104D-45D2-9EE0-F9F75BBECDA1}" dt="2024-04-23T08:59:45.415" v="364" actId="1076"/>
          <ac:picMkLst>
            <pc:docMk/>
            <pc:sldMk cId="99537121" sldId="384"/>
            <ac:picMk id="4" creationId="{C654B00F-2C76-D7D6-3DE7-21052DFB7AAF}"/>
          </ac:picMkLst>
        </pc:picChg>
        <pc:picChg chg="add mod">
          <ac:chgData name="Beatriz Guerrero" userId="4dee045ad30c5b7e" providerId="LiveId" clId="{9F3A8A71-104D-45D2-9EE0-F9F75BBECDA1}" dt="2024-04-23T09:00:11.387" v="371" actId="1076"/>
          <ac:picMkLst>
            <pc:docMk/>
            <pc:sldMk cId="99537121" sldId="384"/>
            <ac:picMk id="5122" creationId="{F606558E-B70F-5253-DEED-B09B870F5E9F}"/>
          </ac:picMkLst>
        </pc:picChg>
        <pc:picChg chg="add mod">
          <ac:chgData name="Beatriz Guerrero" userId="4dee045ad30c5b7e" providerId="LiveId" clId="{9F3A8A71-104D-45D2-9EE0-F9F75BBECDA1}" dt="2024-04-23T09:00:09.433" v="370" actId="1076"/>
          <ac:picMkLst>
            <pc:docMk/>
            <pc:sldMk cId="99537121" sldId="384"/>
            <ac:picMk id="5124" creationId="{4306AA1F-AE34-0A92-8093-18DEFA88BBBD}"/>
          </ac:picMkLst>
        </pc:picChg>
        <pc:picChg chg="del">
          <ac:chgData name="Beatriz Guerrero" userId="4dee045ad30c5b7e" providerId="LiveId" clId="{9F3A8A71-104D-45D2-9EE0-F9F75BBECDA1}" dt="2024-04-23T08:14:09.482" v="230" actId="478"/>
          <ac:picMkLst>
            <pc:docMk/>
            <pc:sldMk cId="99537121" sldId="384"/>
            <ac:picMk id="15362" creationId="{E15AB5CB-92CB-F596-CA49-1C1BA50F6936}"/>
          </ac:picMkLst>
        </pc:picChg>
      </pc:sldChg>
      <pc:sldChg chg="addSp delSp modSp mod">
        <pc:chgData name="Beatriz Guerrero" userId="4dee045ad30c5b7e" providerId="LiveId" clId="{9F3A8A71-104D-45D2-9EE0-F9F75BBECDA1}" dt="2024-04-23T08:59:57.158" v="367" actId="1076"/>
        <pc:sldMkLst>
          <pc:docMk/>
          <pc:sldMk cId="3970302542" sldId="387"/>
        </pc:sldMkLst>
        <pc:spChg chg="mod">
          <ac:chgData name="Beatriz Guerrero" userId="4dee045ad30c5b7e" providerId="LiveId" clId="{9F3A8A71-104D-45D2-9EE0-F9F75BBECDA1}" dt="2024-04-23T07:56:39.655" v="43" actId="208"/>
          <ac:spMkLst>
            <pc:docMk/>
            <pc:sldMk cId="3970302542" sldId="387"/>
            <ac:spMk id="22" creationId="{713C2131-EBA1-490D-8A28-B72EAC91EFD2}"/>
          </ac:spMkLst>
        </pc:spChg>
        <pc:spChg chg="mod">
          <ac:chgData name="Beatriz Guerrero" userId="4dee045ad30c5b7e" providerId="LiveId" clId="{9F3A8A71-104D-45D2-9EE0-F9F75BBECDA1}" dt="2024-04-23T08:41:42.972" v="240" actId="207"/>
          <ac:spMkLst>
            <pc:docMk/>
            <pc:sldMk cId="3970302542" sldId="387"/>
            <ac:spMk id="42" creationId="{47700F0A-748A-42B7-8B06-E3E5CFD2D0AA}"/>
          </ac:spMkLst>
        </pc:spChg>
        <pc:picChg chg="add mod">
          <ac:chgData name="Beatriz Guerrero" userId="4dee045ad30c5b7e" providerId="LiveId" clId="{9F3A8A71-104D-45D2-9EE0-F9F75BBECDA1}" dt="2024-04-23T08:59:57.158" v="367" actId="1076"/>
          <ac:picMkLst>
            <pc:docMk/>
            <pc:sldMk cId="3970302542" sldId="387"/>
            <ac:picMk id="6146" creationId="{44CD3ACF-1BCC-B6D0-A776-07FA34D0AF77}"/>
          </ac:picMkLst>
        </pc:picChg>
        <pc:picChg chg="del">
          <ac:chgData name="Beatriz Guerrero" userId="4dee045ad30c5b7e" providerId="LiveId" clId="{9F3A8A71-104D-45D2-9EE0-F9F75BBECDA1}" dt="2024-04-23T08:41:24.158" v="236" actId="478"/>
          <ac:picMkLst>
            <pc:docMk/>
            <pc:sldMk cId="3970302542" sldId="387"/>
            <ac:picMk id="16386" creationId="{0537618A-BB9A-3D4D-5897-81D11ECFFB1A}"/>
          </ac:picMkLst>
        </pc:picChg>
        <pc:picChg chg="del">
          <ac:chgData name="Beatriz Guerrero" userId="4dee045ad30c5b7e" providerId="LiveId" clId="{9F3A8A71-104D-45D2-9EE0-F9F75BBECDA1}" dt="2024-04-23T08:41:24.637" v="237" actId="478"/>
          <ac:picMkLst>
            <pc:docMk/>
            <pc:sldMk cId="3970302542" sldId="387"/>
            <ac:picMk id="16388" creationId="{F1ACCC0F-2F36-8EF0-CDE2-C0E77F1DF4B9}"/>
          </ac:picMkLst>
        </pc:picChg>
      </pc:sldChg>
      <pc:sldChg chg="addSp delSp modSp mod">
        <pc:chgData name="Beatriz Guerrero" userId="4dee045ad30c5b7e" providerId="LiveId" clId="{9F3A8A71-104D-45D2-9EE0-F9F75BBECDA1}" dt="2024-04-23T08:58:39.401" v="345" actId="1076"/>
        <pc:sldMkLst>
          <pc:docMk/>
          <pc:sldMk cId="1411322190" sldId="388"/>
        </pc:sldMkLst>
        <pc:spChg chg="mod">
          <ac:chgData name="Beatriz Guerrero" userId="4dee045ad30c5b7e" providerId="LiveId" clId="{9F3A8A71-104D-45D2-9EE0-F9F75BBECDA1}" dt="2024-04-23T07:56:43.894" v="46" actId="208"/>
          <ac:spMkLst>
            <pc:docMk/>
            <pc:sldMk cId="1411322190" sldId="388"/>
            <ac:spMk id="22" creationId="{713C2131-EBA1-490D-8A28-B72EAC91EFD2}"/>
          </ac:spMkLst>
        </pc:spChg>
        <pc:spChg chg="mod">
          <ac:chgData name="Beatriz Guerrero" userId="4dee045ad30c5b7e" providerId="LiveId" clId="{9F3A8A71-104D-45D2-9EE0-F9F75BBECDA1}" dt="2024-04-23T08:42:25.446" v="246" actId="1076"/>
          <ac:spMkLst>
            <pc:docMk/>
            <pc:sldMk cId="1411322190" sldId="388"/>
            <ac:spMk id="42" creationId="{47700F0A-748A-42B7-8B06-E3E5CFD2D0AA}"/>
          </ac:spMkLst>
        </pc:spChg>
        <pc:picChg chg="add mod">
          <ac:chgData name="Beatriz Guerrero" userId="4dee045ad30c5b7e" providerId="LiveId" clId="{9F3A8A71-104D-45D2-9EE0-F9F75BBECDA1}" dt="2024-04-23T08:58:39.401" v="345" actId="1076"/>
          <ac:picMkLst>
            <pc:docMk/>
            <pc:sldMk cId="1411322190" sldId="388"/>
            <ac:picMk id="1026" creationId="{E591FD97-0538-AF31-7F09-E229E074A17B}"/>
          </ac:picMkLst>
        </pc:picChg>
        <pc:picChg chg="del">
          <ac:chgData name="Beatriz Guerrero" userId="4dee045ad30c5b7e" providerId="LiveId" clId="{9F3A8A71-104D-45D2-9EE0-F9F75BBECDA1}" dt="2024-04-23T08:42:26.688" v="247" actId="478"/>
          <ac:picMkLst>
            <pc:docMk/>
            <pc:sldMk cId="1411322190" sldId="388"/>
            <ac:picMk id="17410" creationId="{CA4F191A-B7C4-B50A-434D-57E915F793D2}"/>
          </ac:picMkLst>
        </pc:picChg>
        <pc:picChg chg="del">
          <ac:chgData name="Beatriz Guerrero" userId="4dee045ad30c5b7e" providerId="LiveId" clId="{9F3A8A71-104D-45D2-9EE0-F9F75BBECDA1}" dt="2024-04-23T08:42:27.238" v="248" actId="478"/>
          <ac:picMkLst>
            <pc:docMk/>
            <pc:sldMk cId="1411322190" sldId="388"/>
            <ac:picMk id="17412" creationId="{3236C5CC-F46D-5D7F-EAAD-3B20A4E40F74}"/>
          </ac:picMkLst>
        </pc:picChg>
      </pc:sldChg>
      <pc:sldChg chg="addSp delSp modSp mod">
        <pc:chgData name="Beatriz Guerrero" userId="4dee045ad30c5b7e" providerId="LiveId" clId="{9F3A8A71-104D-45D2-9EE0-F9F75BBECDA1}" dt="2024-04-23T08:58:49.003" v="348" actId="1076"/>
        <pc:sldMkLst>
          <pc:docMk/>
          <pc:sldMk cId="2416148273" sldId="389"/>
        </pc:sldMkLst>
        <pc:spChg chg="mod">
          <ac:chgData name="Beatriz Guerrero" userId="4dee045ad30c5b7e" providerId="LiveId" clId="{9F3A8A71-104D-45D2-9EE0-F9F75BBECDA1}" dt="2024-04-23T08:43:03.669" v="258" actId="403"/>
          <ac:spMkLst>
            <pc:docMk/>
            <pc:sldMk cId="2416148273" sldId="389"/>
            <ac:spMk id="3" creationId="{B2054DE8-5810-5303-A69B-DCACF6141DFC}"/>
          </ac:spMkLst>
        </pc:spChg>
        <pc:spChg chg="mod">
          <ac:chgData name="Beatriz Guerrero" userId="4dee045ad30c5b7e" providerId="LiveId" clId="{9F3A8A71-104D-45D2-9EE0-F9F75BBECDA1}" dt="2024-04-23T07:56:48.994" v="48" actId="208"/>
          <ac:spMkLst>
            <pc:docMk/>
            <pc:sldMk cId="2416148273" sldId="389"/>
            <ac:spMk id="6" creationId="{1F498FD7-888D-C6B4-7060-CA390EE150AA}"/>
          </ac:spMkLst>
        </pc:spChg>
        <pc:spChg chg="del">
          <ac:chgData name="Beatriz Guerrero" userId="4dee045ad30c5b7e" providerId="LiveId" clId="{9F3A8A71-104D-45D2-9EE0-F9F75BBECDA1}" dt="2024-04-23T08:42:45.369" v="252" actId="478"/>
          <ac:spMkLst>
            <pc:docMk/>
            <pc:sldMk cId="2416148273" sldId="389"/>
            <ac:spMk id="7" creationId="{7B2A37AC-2F4B-FBB7-D2ED-7E5F73E88A5A}"/>
          </ac:spMkLst>
        </pc:spChg>
        <pc:spChg chg="mod">
          <ac:chgData name="Beatriz Guerrero" userId="4dee045ad30c5b7e" providerId="LiveId" clId="{9F3A8A71-104D-45D2-9EE0-F9F75BBECDA1}" dt="2024-04-23T07:56:48.994" v="48" actId="208"/>
          <ac:spMkLst>
            <pc:docMk/>
            <pc:sldMk cId="2416148273" sldId="389"/>
            <ac:spMk id="22" creationId="{713C2131-EBA1-490D-8A28-B72EAC91EFD2}"/>
          </ac:spMkLst>
        </pc:spChg>
        <pc:picChg chg="add mod">
          <ac:chgData name="Beatriz Guerrero" userId="4dee045ad30c5b7e" providerId="LiveId" clId="{9F3A8A71-104D-45D2-9EE0-F9F75BBECDA1}" dt="2024-04-23T08:58:49.003" v="348" actId="1076"/>
          <ac:picMkLst>
            <pc:docMk/>
            <pc:sldMk cId="2416148273" sldId="389"/>
            <ac:picMk id="2050" creationId="{0CBEB7C2-6537-09CE-64F4-09EF7E95A315}"/>
          </ac:picMkLst>
        </pc:picChg>
        <pc:picChg chg="del">
          <ac:chgData name="Beatriz Guerrero" userId="4dee045ad30c5b7e" providerId="LiveId" clId="{9F3A8A71-104D-45D2-9EE0-F9F75BBECDA1}" dt="2024-04-23T08:42:29.760" v="249" actId="478"/>
          <ac:picMkLst>
            <pc:docMk/>
            <pc:sldMk cId="2416148273" sldId="389"/>
            <ac:picMk id="18434" creationId="{5F254ECF-F8B8-F5BC-D240-522DA03940DC}"/>
          </ac:picMkLst>
        </pc:picChg>
        <pc:picChg chg="del">
          <ac:chgData name="Beatriz Guerrero" userId="4dee045ad30c5b7e" providerId="LiveId" clId="{9F3A8A71-104D-45D2-9EE0-F9F75BBECDA1}" dt="2024-04-23T08:42:30.278" v="250" actId="478"/>
          <ac:picMkLst>
            <pc:docMk/>
            <pc:sldMk cId="2416148273" sldId="389"/>
            <ac:picMk id="18436" creationId="{70994FB6-C8F1-5393-2A93-AEFFB2D3663B}"/>
          </ac:picMkLst>
        </pc:picChg>
      </pc:sldChg>
      <pc:sldChg chg="addSp delSp modSp mod">
        <pc:chgData name="Beatriz Guerrero" userId="4dee045ad30c5b7e" providerId="LiveId" clId="{9F3A8A71-104D-45D2-9EE0-F9F75BBECDA1}" dt="2024-04-23T08:59:07.269" v="356" actId="1076"/>
        <pc:sldMkLst>
          <pc:docMk/>
          <pc:sldMk cId="3196916260" sldId="390"/>
        </pc:sldMkLst>
        <pc:spChg chg="del">
          <ac:chgData name="Beatriz Guerrero" userId="4dee045ad30c5b7e" providerId="LiveId" clId="{9F3A8A71-104D-45D2-9EE0-F9F75BBECDA1}" dt="2024-04-23T07:56:56.636" v="51" actId="478"/>
          <ac:spMkLst>
            <pc:docMk/>
            <pc:sldMk cId="3196916260" sldId="390"/>
            <ac:spMk id="10" creationId="{4607DD08-D2C9-49B9-AD70-C99920B5AA06}"/>
          </ac:spMkLst>
        </pc:spChg>
        <pc:spChg chg="del">
          <ac:chgData name="Beatriz Guerrero" userId="4dee045ad30c5b7e" providerId="LiveId" clId="{9F3A8A71-104D-45D2-9EE0-F9F75BBECDA1}" dt="2024-04-23T07:57:06.019" v="54" actId="478"/>
          <ac:spMkLst>
            <pc:docMk/>
            <pc:sldMk cId="3196916260" sldId="390"/>
            <ac:spMk id="11" creationId="{BB92946E-5C54-4355-B376-2C80BC8AF185}"/>
          </ac:spMkLst>
        </pc:spChg>
        <pc:spChg chg="mod">
          <ac:chgData name="Beatriz Guerrero" userId="4dee045ad30c5b7e" providerId="LiveId" clId="{9F3A8A71-104D-45D2-9EE0-F9F75BBECDA1}" dt="2024-04-23T07:57:14.233" v="58" actId="208"/>
          <ac:spMkLst>
            <pc:docMk/>
            <pc:sldMk cId="3196916260" sldId="390"/>
            <ac:spMk id="22" creationId="{713C2131-EBA1-490D-8A28-B72EAC91EFD2}"/>
          </ac:spMkLst>
        </pc:spChg>
        <pc:spChg chg="mod">
          <ac:chgData name="Beatriz Guerrero" userId="4dee045ad30c5b7e" providerId="LiveId" clId="{9F3A8A71-104D-45D2-9EE0-F9F75BBECDA1}" dt="2024-04-23T07:57:10.883" v="56" actId="1076"/>
          <ac:spMkLst>
            <pc:docMk/>
            <pc:sldMk cId="3196916260" sldId="390"/>
            <ac:spMk id="23" creationId="{4B43DD34-8E5E-4856-B2FA-B5641A74F5CF}"/>
          </ac:spMkLst>
        </pc:spChg>
        <pc:spChg chg="mod">
          <ac:chgData name="Beatriz Guerrero" userId="4dee045ad30c5b7e" providerId="LiveId" clId="{9F3A8A71-104D-45D2-9EE0-F9F75BBECDA1}" dt="2024-04-23T08:59:04.260" v="353" actId="14100"/>
          <ac:spMkLst>
            <pc:docMk/>
            <pc:sldMk cId="3196916260" sldId="390"/>
            <ac:spMk id="42" creationId="{47700F0A-748A-42B7-8B06-E3E5CFD2D0AA}"/>
          </ac:spMkLst>
        </pc:spChg>
        <pc:picChg chg="add mod">
          <ac:chgData name="Beatriz Guerrero" userId="4dee045ad30c5b7e" providerId="LiveId" clId="{9F3A8A71-104D-45D2-9EE0-F9F75BBECDA1}" dt="2024-04-23T08:59:07.269" v="356" actId="1076"/>
          <ac:picMkLst>
            <pc:docMk/>
            <pc:sldMk cId="3196916260" sldId="390"/>
            <ac:picMk id="3074" creationId="{3C6062FB-7243-DD98-8F74-0B9178CE5488}"/>
          </ac:picMkLst>
        </pc:picChg>
        <pc:picChg chg="del">
          <ac:chgData name="Beatriz Guerrero" userId="4dee045ad30c5b7e" providerId="LiveId" clId="{9F3A8A71-104D-45D2-9EE0-F9F75BBECDA1}" dt="2024-04-23T08:43:06.442" v="259" actId="478"/>
          <ac:picMkLst>
            <pc:docMk/>
            <pc:sldMk cId="3196916260" sldId="390"/>
            <ac:picMk id="19458" creationId="{043B21A0-B04E-9025-7FB4-B189336CC7CF}"/>
          </ac:picMkLst>
        </pc:picChg>
        <pc:picChg chg="del">
          <ac:chgData name="Beatriz Guerrero" userId="4dee045ad30c5b7e" providerId="LiveId" clId="{9F3A8A71-104D-45D2-9EE0-F9F75BBECDA1}" dt="2024-04-23T08:43:06.942" v="260" actId="478"/>
          <ac:picMkLst>
            <pc:docMk/>
            <pc:sldMk cId="3196916260" sldId="390"/>
            <ac:picMk id="19460" creationId="{AD4FBBBD-23DB-3AA6-C704-F68BD8605540}"/>
          </ac:picMkLst>
        </pc:picChg>
      </pc:sldChg>
      <pc:sldChg chg="delSp modSp mod">
        <pc:chgData name="Beatriz Guerrero" userId="4dee045ad30c5b7e" providerId="LiveId" clId="{9F3A8A71-104D-45D2-9EE0-F9F75BBECDA1}" dt="2024-04-23T08:45:04.608" v="275" actId="115"/>
        <pc:sldMkLst>
          <pc:docMk/>
          <pc:sldMk cId="751544643" sldId="391"/>
        </pc:sldMkLst>
        <pc:spChg chg="mod">
          <ac:chgData name="Beatriz Guerrero" userId="4dee045ad30c5b7e" providerId="LiveId" clId="{9F3A8A71-104D-45D2-9EE0-F9F75BBECDA1}" dt="2024-04-23T07:57:19.077" v="60" actId="208"/>
          <ac:spMkLst>
            <pc:docMk/>
            <pc:sldMk cId="751544643" sldId="391"/>
            <ac:spMk id="7" creationId="{153053D9-E0EA-D87B-6ACB-765C32ACE2E0}"/>
          </ac:spMkLst>
        </pc:spChg>
        <pc:spChg chg="mod">
          <ac:chgData name="Beatriz Guerrero" userId="4dee045ad30c5b7e" providerId="LiveId" clId="{9F3A8A71-104D-45D2-9EE0-F9F75BBECDA1}" dt="2024-04-23T07:57:19.077" v="60" actId="208"/>
          <ac:spMkLst>
            <pc:docMk/>
            <pc:sldMk cId="751544643" sldId="391"/>
            <ac:spMk id="22" creationId="{713C2131-EBA1-490D-8A28-B72EAC91EFD2}"/>
          </ac:spMkLst>
        </pc:spChg>
        <pc:spChg chg="mod">
          <ac:chgData name="Beatriz Guerrero" userId="4dee045ad30c5b7e" providerId="LiveId" clId="{9F3A8A71-104D-45D2-9EE0-F9F75BBECDA1}" dt="2024-04-23T08:45:04.608" v="275" actId="115"/>
          <ac:spMkLst>
            <pc:docMk/>
            <pc:sldMk cId="751544643" sldId="391"/>
            <ac:spMk id="42" creationId="{47700F0A-748A-42B7-8B06-E3E5CFD2D0AA}"/>
          </ac:spMkLst>
        </pc:spChg>
        <pc:picChg chg="del">
          <ac:chgData name="Beatriz Guerrero" userId="4dee045ad30c5b7e" providerId="LiveId" clId="{9F3A8A71-104D-45D2-9EE0-F9F75BBECDA1}" dt="2024-04-23T08:43:39.591" v="267" actId="478"/>
          <ac:picMkLst>
            <pc:docMk/>
            <pc:sldMk cId="751544643" sldId="391"/>
            <ac:picMk id="20482" creationId="{C789EFA5-8337-BB68-08F2-BA5F945F95DB}"/>
          </ac:picMkLst>
        </pc:picChg>
        <pc:picChg chg="del">
          <ac:chgData name="Beatriz Guerrero" userId="4dee045ad30c5b7e" providerId="LiveId" clId="{9F3A8A71-104D-45D2-9EE0-F9F75BBECDA1}" dt="2024-04-23T08:43:40.374" v="268" actId="478"/>
          <ac:picMkLst>
            <pc:docMk/>
            <pc:sldMk cId="751544643" sldId="391"/>
            <ac:picMk id="20484" creationId="{C036982E-7F4D-AEF1-0B34-01ECF0405276}"/>
          </ac:picMkLst>
        </pc:picChg>
        <pc:picChg chg="del">
          <ac:chgData name="Beatriz Guerrero" userId="4dee045ad30c5b7e" providerId="LiveId" clId="{9F3A8A71-104D-45D2-9EE0-F9F75BBECDA1}" dt="2024-04-23T08:43:40.781" v="269" actId="478"/>
          <ac:picMkLst>
            <pc:docMk/>
            <pc:sldMk cId="751544643" sldId="391"/>
            <ac:picMk id="20486" creationId="{F2D49245-4271-A2D5-AB29-D6814DCCC92A}"/>
          </ac:picMkLst>
        </pc:picChg>
      </pc:sldChg>
      <pc:sldChg chg="delSp modSp mod">
        <pc:chgData name="Beatriz Guerrero" userId="4dee045ad30c5b7e" providerId="LiveId" clId="{9F3A8A71-104D-45D2-9EE0-F9F75BBECDA1}" dt="2024-04-23T08:46:11.688" v="301" actId="20577"/>
        <pc:sldMkLst>
          <pc:docMk/>
          <pc:sldMk cId="1420848506" sldId="392"/>
        </pc:sldMkLst>
        <pc:spChg chg="mod">
          <ac:chgData name="Beatriz Guerrero" userId="4dee045ad30c5b7e" providerId="LiveId" clId="{9F3A8A71-104D-45D2-9EE0-F9F75BBECDA1}" dt="2024-04-23T08:46:11.688" v="301" actId="20577"/>
          <ac:spMkLst>
            <pc:docMk/>
            <pc:sldMk cId="1420848506" sldId="392"/>
            <ac:spMk id="2" creationId="{8E3FBB42-19C8-B7D0-E2A1-B4DA592A6DFF}"/>
          </ac:spMkLst>
        </pc:spChg>
        <pc:spChg chg="mod">
          <ac:chgData name="Beatriz Guerrero" userId="4dee045ad30c5b7e" providerId="LiveId" clId="{9F3A8A71-104D-45D2-9EE0-F9F75BBECDA1}" dt="2024-04-23T07:57:23.361" v="62" actId="208"/>
          <ac:spMkLst>
            <pc:docMk/>
            <pc:sldMk cId="1420848506" sldId="392"/>
            <ac:spMk id="6" creationId="{1F498FD7-888D-C6B4-7060-CA390EE150AA}"/>
          </ac:spMkLst>
        </pc:spChg>
        <pc:spChg chg="mod">
          <ac:chgData name="Beatriz Guerrero" userId="4dee045ad30c5b7e" providerId="LiveId" clId="{9F3A8A71-104D-45D2-9EE0-F9F75BBECDA1}" dt="2024-04-23T07:57:23.361" v="62" actId="208"/>
          <ac:spMkLst>
            <pc:docMk/>
            <pc:sldMk cId="1420848506" sldId="392"/>
            <ac:spMk id="22" creationId="{713C2131-EBA1-490D-8A28-B72EAC91EFD2}"/>
          </ac:spMkLst>
        </pc:spChg>
        <pc:picChg chg="del">
          <ac:chgData name="Beatriz Guerrero" userId="4dee045ad30c5b7e" providerId="LiveId" clId="{9F3A8A71-104D-45D2-9EE0-F9F75BBECDA1}" dt="2024-04-23T08:45:10.269" v="278" actId="478"/>
          <ac:picMkLst>
            <pc:docMk/>
            <pc:sldMk cId="1420848506" sldId="392"/>
            <ac:picMk id="21506" creationId="{8A61F278-96FA-D8A4-4440-3B156D6B4E9A}"/>
          </ac:picMkLst>
        </pc:picChg>
        <pc:picChg chg="del">
          <ac:chgData name="Beatriz Guerrero" userId="4dee045ad30c5b7e" providerId="LiveId" clId="{9F3A8A71-104D-45D2-9EE0-F9F75BBECDA1}" dt="2024-04-23T08:45:10.728" v="279" actId="478"/>
          <ac:picMkLst>
            <pc:docMk/>
            <pc:sldMk cId="1420848506" sldId="392"/>
            <ac:picMk id="21508" creationId="{5993A3F8-12D2-8BE5-047A-CED13A02B298}"/>
          </ac:picMkLst>
        </pc:picChg>
      </pc:sldChg>
      <pc:sldChg chg="delSp modSp mod">
        <pc:chgData name="Beatriz Guerrero" userId="4dee045ad30c5b7e" providerId="LiveId" clId="{9F3A8A71-104D-45D2-9EE0-F9F75BBECDA1}" dt="2024-04-23T08:45:31.187" v="286" actId="478"/>
        <pc:sldMkLst>
          <pc:docMk/>
          <pc:sldMk cId="3026130775" sldId="393"/>
        </pc:sldMkLst>
        <pc:spChg chg="mod">
          <ac:chgData name="Beatriz Guerrero" userId="4dee045ad30c5b7e" providerId="LiveId" clId="{9F3A8A71-104D-45D2-9EE0-F9F75BBECDA1}" dt="2024-04-23T08:45:28.774" v="284" actId="255"/>
          <ac:spMkLst>
            <pc:docMk/>
            <pc:sldMk cId="3026130775" sldId="393"/>
            <ac:spMk id="2" creationId="{92FBA4F9-A23D-8933-55F4-4402A5F40605}"/>
          </ac:spMkLst>
        </pc:spChg>
        <pc:spChg chg="mod">
          <ac:chgData name="Beatriz Guerrero" userId="4dee045ad30c5b7e" providerId="LiveId" clId="{9F3A8A71-104D-45D2-9EE0-F9F75BBECDA1}" dt="2024-04-23T07:57:27.145" v="64" actId="208"/>
          <ac:spMkLst>
            <pc:docMk/>
            <pc:sldMk cId="3026130775" sldId="393"/>
            <ac:spMk id="22" creationId="{713C2131-EBA1-490D-8A28-B72EAC91EFD2}"/>
          </ac:spMkLst>
        </pc:spChg>
        <pc:picChg chg="del">
          <ac:chgData name="Beatriz Guerrero" userId="4dee045ad30c5b7e" providerId="LiveId" clId="{9F3A8A71-104D-45D2-9EE0-F9F75BBECDA1}" dt="2024-04-23T08:45:30.656" v="285" actId="478"/>
          <ac:picMkLst>
            <pc:docMk/>
            <pc:sldMk cId="3026130775" sldId="393"/>
            <ac:picMk id="22530" creationId="{1C619BF1-F121-BA04-D1D5-2F4DC89C7C3B}"/>
          </ac:picMkLst>
        </pc:picChg>
        <pc:picChg chg="del">
          <ac:chgData name="Beatriz Guerrero" userId="4dee045ad30c5b7e" providerId="LiveId" clId="{9F3A8A71-104D-45D2-9EE0-F9F75BBECDA1}" dt="2024-04-23T08:45:31.187" v="286" actId="478"/>
          <ac:picMkLst>
            <pc:docMk/>
            <pc:sldMk cId="3026130775" sldId="393"/>
            <ac:picMk id="22532" creationId="{D32853B1-B1BF-4FF0-25CF-418E6129AB3F}"/>
          </ac:picMkLst>
        </pc:picChg>
      </pc:sldChg>
      <pc:sldChg chg="delSp modSp mod">
        <pc:chgData name="Beatriz Guerrero" userId="4dee045ad30c5b7e" providerId="LiveId" clId="{9F3A8A71-104D-45D2-9EE0-F9F75BBECDA1}" dt="2024-04-23T08:48:06.667" v="341" actId="1076"/>
        <pc:sldMkLst>
          <pc:docMk/>
          <pc:sldMk cId="3279899489" sldId="397"/>
        </pc:sldMkLst>
        <pc:spChg chg="del">
          <ac:chgData name="Beatriz Guerrero" userId="4dee045ad30c5b7e" providerId="LiveId" clId="{9F3A8A71-104D-45D2-9EE0-F9F75BBECDA1}" dt="2024-04-23T08:47:58.291" v="333" actId="478"/>
          <ac:spMkLst>
            <pc:docMk/>
            <pc:sldMk cId="3279899489" sldId="397"/>
            <ac:spMk id="4" creationId="{186D77D2-D4AC-41CE-7716-105F64B16E5B}"/>
          </ac:spMkLst>
        </pc:spChg>
        <pc:spChg chg="mod">
          <ac:chgData name="Beatriz Guerrero" userId="4dee045ad30c5b7e" providerId="LiveId" clId="{9F3A8A71-104D-45D2-9EE0-F9F75BBECDA1}" dt="2024-04-23T07:57:30.711" v="66" actId="208"/>
          <ac:spMkLst>
            <pc:docMk/>
            <pc:sldMk cId="3279899489" sldId="397"/>
            <ac:spMk id="22" creationId="{713C2131-EBA1-490D-8A28-B72EAC91EFD2}"/>
          </ac:spMkLst>
        </pc:spChg>
        <pc:spChg chg="del">
          <ac:chgData name="Beatriz Guerrero" userId="4dee045ad30c5b7e" providerId="LiveId" clId="{9F3A8A71-104D-45D2-9EE0-F9F75BBECDA1}" dt="2024-04-23T08:47:56.793" v="332" actId="478"/>
          <ac:spMkLst>
            <pc:docMk/>
            <pc:sldMk cId="3279899489" sldId="397"/>
            <ac:spMk id="42" creationId="{47700F0A-748A-42B7-8B06-E3E5CFD2D0AA}"/>
          </ac:spMkLst>
        </pc:spChg>
        <pc:picChg chg="mod">
          <ac:chgData name="Beatriz Guerrero" userId="4dee045ad30c5b7e" providerId="LiveId" clId="{9F3A8A71-104D-45D2-9EE0-F9F75BBECDA1}" dt="2024-04-23T08:48:06.667" v="341" actId="1076"/>
          <ac:picMkLst>
            <pc:docMk/>
            <pc:sldMk cId="3279899489" sldId="397"/>
            <ac:picMk id="3" creationId="{9C0AFCAB-E111-22FD-03DD-CCA882B27009}"/>
          </ac:picMkLst>
        </pc:picChg>
        <pc:picChg chg="del">
          <ac:chgData name="Beatriz Guerrero" userId="4dee045ad30c5b7e" providerId="LiveId" clId="{9F3A8A71-104D-45D2-9EE0-F9F75BBECDA1}" dt="2024-04-23T08:48:00.307" v="337" actId="478"/>
          <ac:picMkLst>
            <pc:docMk/>
            <pc:sldMk cId="3279899489" sldId="397"/>
            <ac:picMk id="5" creationId="{3D0E3F1B-C920-9B5F-254A-B86D51FCB72D}"/>
          </ac:picMkLst>
        </pc:picChg>
        <pc:picChg chg="del">
          <ac:chgData name="Beatriz Guerrero" userId="4dee045ad30c5b7e" providerId="LiveId" clId="{9F3A8A71-104D-45D2-9EE0-F9F75BBECDA1}" dt="2024-04-23T08:48:01.061" v="338" actId="478"/>
          <ac:picMkLst>
            <pc:docMk/>
            <pc:sldMk cId="3279899489" sldId="397"/>
            <ac:picMk id="6" creationId="{122FEBDA-97EF-04C1-9F3A-1C2767BE3DAF}"/>
          </ac:picMkLst>
        </pc:picChg>
        <pc:picChg chg="del">
          <ac:chgData name="Beatriz Guerrero" userId="4dee045ad30c5b7e" providerId="LiveId" clId="{9F3A8A71-104D-45D2-9EE0-F9F75BBECDA1}" dt="2024-04-23T08:47:58.742" v="334" actId="478"/>
          <ac:picMkLst>
            <pc:docMk/>
            <pc:sldMk cId="3279899489" sldId="397"/>
            <ac:picMk id="23554" creationId="{96BA8C0E-9EF5-5BBA-A2B4-A7EB2D22DC6C}"/>
          </ac:picMkLst>
        </pc:picChg>
        <pc:picChg chg="del">
          <ac:chgData name="Beatriz Guerrero" userId="4dee045ad30c5b7e" providerId="LiveId" clId="{9F3A8A71-104D-45D2-9EE0-F9F75BBECDA1}" dt="2024-04-23T08:47:59.214" v="335" actId="478"/>
          <ac:picMkLst>
            <pc:docMk/>
            <pc:sldMk cId="3279899489" sldId="397"/>
            <ac:picMk id="23556" creationId="{A4759211-422D-018D-69BE-C191063FE2E2}"/>
          </ac:picMkLst>
        </pc:picChg>
        <pc:picChg chg="del">
          <ac:chgData name="Beatriz Guerrero" userId="4dee045ad30c5b7e" providerId="LiveId" clId="{9F3A8A71-104D-45D2-9EE0-F9F75BBECDA1}" dt="2024-04-23T08:47:59.609" v="336" actId="478"/>
          <ac:picMkLst>
            <pc:docMk/>
            <pc:sldMk cId="3279899489" sldId="397"/>
            <ac:picMk id="23558" creationId="{44B8F41E-0038-3893-4674-BCCA64CDA628}"/>
          </ac:picMkLst>
        </pc:picChg>
      </pc:sldChg>
      <pc:sldChg chg="delSp modSp add mod ord">
        <pc:chgData name="Beatriz Guerrero" userId="4dee045ad30c5b7e" providerId="LiveId" clId="{9F3A8A71-104D-45D2-9EE0-F9F75BBECDA1}" dt="2024-04-23T08:47:53.405" v="331" actId="255"/>
        <pc:sldMkLst>
          <pc:docMk/>
          <pc:sldMk cId="2133543784" sldId="398"/>
        </pc:sldMkLst>
        <pc:spChg chg="del">
          <ac:chgData name="Beatriz Guerrero" userId="4dee045ad30c5b7e" providerId="LiveId" clId="{9F3A8A71-104D-45D2-9EE0-F9F75BBECDA1}" dt="2024-04-23T08:46:31.278" v="304" actId="478"/>
          <ac:spMkLst>
            <pc:docMk/>
            <pc:sldMk cId="2133543784" sldId="398"/>
            <ac:spMk id="2" creationId="{B61DA7F9-AE21-EC32-951D-D0885D94DE95}"/>
          </ac:spMkLst>
        </pc:spChg>
        <pc:spChg chg="del">
          <ac:chgData name="Beatriz Guerrero" userId="4dee045ad30c5b7e" providerId="LiveId" clId="{9F3A8A71-104D-45D2-9EE0-F9F75BBECDA1}" dt="2024-04-23T08:46:32.415" v="305" actId="478"/>
          <ac:spMkLst>
            <pc:docMk/>
            <pc:sldMk cId="2133543784" sldId="398"/>
            <ac:spMk id="4" creationId="{186D77D2-D4AC-41CE-7716-105F64B16E5B}"/>
          </ac:spMkLst>
        </pc:spChg>
        <pc:spChg chg="mod">
          <ac:chgData name="Beatriz Guerrero" userId="4dee045ad30c5b7e" providerId="LiveId" clId="{9F3A8A71-104D-45D2-9EE0-F9F75BBECDA1}" dt="2024-04-23T08:47:53.405" v="331" actId="255"/>
          <ac:spMkLst>
            <pc:docMk/>
            <pc:sldMk cId="2133543784" sldId="398"/>
            <ac:spMk id="42" creationId="{47700F0A-748A-42B7-8B06-E3E5CFD2D0AA}"/>
          </ac:spMkLst>
        </pc:spChg>
        <pc:picChg chg="del">
          <ac:chgData name="Beatriz Guerrero" userId="4dee045ad30c5b7e" providerId="LiveId" clId="{9F3A8A71-104D-45D2-9EE0-F9F75BBECDA1}" dt="2024-04-23T08:46:33.504" v="306" actId="478"/>
          <ac:picMkLst>
            <pc:docMk/>
            <pc:sldMk cId="2133543784" sldId="398"/>
            <ac:picMk id="3" creationId="{9C0AFCAB-E111-22FD-03DD-CCA882B27009}"/>
          </ac:picMkLst>
        </pc:picChg>
        <pc:picChg chg="del">
          <ac:chgData name="Beatriz Guerrero" userId="4dee045ad30c5b7e" providerId="LiveId" clId="{9F3A8A71-104D-45D2-9EE0-F9F75BBECDA1}" dt="2024-04-23T08:46:34.098" v="307" actId="478"/>
          <ac:picMkLst>
            <pc:docMk/>
            <pc:sldMk cId="2133543784" sldId="398"/>
            <ac:picMk id="5" creationId="{3D0E3F1B-C920-9B5F-254A-B86D51FCB72D}"/>
          </ac:picMkLst>
        </pc:picChg>
        <pc:picChg chg="del">
          <ac:chgData name="Beatriz Guerrero" userId="4dee045ad30c5b7e" providerId="LiveId" clId="{9F3A8A71-104D-45D2-9EE0-F9F75BBECDA1}" dt="2024-04-23T08:46:35.433" v="310" actId="478"/>
          <ac:picMkLst>
            <pc:docMk/>
            <pc:sldMk cId="2133543784" sldId="398"/>
            <ac:picMk id="23554" creationId="{96BA8C0E-9EF5-5BBA-A2B4-A7EB2D22DC6C}"/>
          </ac:picMkLst>
        </pc:picChg>
        <pc:picChg chg="del">
          <ac:chgData name="Beatriz Guerrero" userId="4dee045ad30c5b7e" providerId="LiveId" clId="{9F3A8A71-104D-45D2-9EE0-F9F75BBECDA1}" dt="2024-04-23T08:46:34.926" v="309" actId="478"/>
          <ac:picMkLst>
            <pc:docMk/>
            <pc:sldMk cId="2133543784" sldId="398"/>
            <ac:picMk id="23556" creationId="{A4759211-422D-018D-69BE-C191063FE2E2}"/>
          </ac:picMkLst>
        </pc:picChg>
        <pc:picChg chg="del">
          <ac:chgData name="Beatriz Guerrero" userId="4dee045ad30c5b7e" providerId="LiveId" clId="{9F3A8A71-104D-45D2-9EE0-F9F75BBECDA1}" dt="2024-04-23T08:46:34.545" v="308" actId="478"/>
          <ac:picMkLst>
            <pc:docMk/>
            <pc:sldMk cId="2133543784" sldId="398"/>
            <ac:picMk id="23558" creationId="{44B8F41E-0038-3893-4674-BCCA64CDA628}"/>
          </ac:picMkLst>
        </pc:picChg>
      </pc:sldChg>
      <pc:sldChg chg="delSp modSp add mod">
        <pc:chgData name="Beatriz Guerrero" userId="4dee045ad30c5b7e" providerId="LiveId" clId="{9F3A8A71-104D-45D2-9EE0-F9F75BBECDA1}" dt="2024-04-23T08:47:19.995" v="326" actId="1076"/>
        <pc:sldMkLst>
          <pc:docMk/>
          <pc:sldMk cId="1220384354" sldId="399"/>
        </pc:sldMkLst>
        <pc:spChg chg="del">
          <ac:chgData name="Beatriz Guerrero" userId="4dee045ad30c5b7e" providerId="LiveId" clId="{9F3A8A71-104D-45D2-9EE0-F9F75BBECDA1}" dt="2024-04-23T08:46:57.696" v="314" actId="478"/>
          <ac:spMkLst>
            <pc:docMk/>
            <pc:sldMk cId="1220384354" sldId="399"/>
            <ac:spMk id="2" creationId="{B61DA7F9-AE21-EC32-951D-D0885D94DE95}"/>
          </ac:spMkLst>
        </pc:spChg>
        <pc:spChg chg="mod">
          <ac:chgData name="Beatriz Guerrero" userId="4dee045ad30c5b7e" providerId="LiveId" clId="{9F3A8A71-104D-45D2-9EE0-F9F75BBECDA1}" dt="2024-04-23T08:47:16.632" v="325" actId="255"/>
          <ac:spMkLst>
            <pc:docMk/>
            <pc:sldMk cId="1220384354" sldId="399"/>
            <ac:spMk id="4" creationId="{186D77D2-D4AC-41CE-7716-105F64B16E5B}"/>
          </ac:spMkLst>
        </pc:spChg>
        <pc:spChg chg="del">
          <ac:chgData name="Beatriz Guerrero" userId="4dee045ad30c5b7e" providerId="LiveId" clId="{9F3A8A71-104D-45D2-9EE0-F9F75BBECDA1}" dt="2024-04-23T08:46:56.161" v="313" actId="478"/>
          <ac:spMkLst>
            <pc:docMk/>
            <pc:sldMk cId="1220384354" sldId="399"/>
            <ac:spMk id="42" creationId="{47700F0A-748A-42B7-8B06-E3E5CFD2D0AA}"/>
          </ac:spMkLst>
        </pc:spChg>
        <pc:picChg chg="del">
          <ac:chgData name="Beatriz Guerrero" userId="4dee045ad30c5b7e" providerId="LiveId" clId="{9F3A8A71-104D-45D2-9EE0-F9F75BBECDA1}" dt="2024-04-23T08:46:59.622" v="316" actId="478"/>
          <ac:picMkLst>
            <pc:docMk/>
            <pc:sldMk cId="1220384354" sldId="399"/>
            <ac:picMk id="3" creationId="{9C0AFCAB-E111-22FD-03DD-CCA882B27009}"/>
          </ac:picMkLst>
        </pc:picChg>
        <pc:picChg chg="mod">
          <ac:chgData name="Beatriz Guerrero" userId="4dee045ad30c5b7e" providerId="LiveId" clId="{9F3A8A71-104D-45D2-9EE0-F9F75BBECDA1}" dt="2024-04-23T08:47:19.995" v="326" actId="1076"/>
          <ac:picMkLst>
            <pc:docMk/>
            <pc:sldMk cId="1220384354" sldId="399"/>
            <ac:picMk id="5" creationId="{3D0E3F1B-C920-9B5F-254A-B86D51FCB72D}"/>
          </ac:picMkLst>
        </pc:picChg>
        <pc:picChg chg="del">
          <ac:chgData name="Beatriz Guerrero" userId="4dee045ad30c5b7e" providerId="LiveId" clId="{9F3A8A71-104D-45D2-9EE0-F9F75BBECDA1}" dt="2024-04-23T08:47:00.485" v="317" actId="478"/>
          <ac:picMkLst>
            <pc:docMk/>
            <pc:sldMk cId="1220384354" sldId="399"/>
            <ac:picMk id="6" creationId="{122FEBDA-97EF-04C1-9F3A-1C2767BE3DAF}"/>
          </ac:picMkLst>
        </pc:picChg>
        <pc:picChg chg="del">
          <ac:chgData name="Beatriz Guerrero" userId="4dee045ad30c5b7e" providerId="LiveId" clId="{9F3A8A71-104D-45D2-9EE0-F9F75BBECDA1}" dt="2024-04-23T08:47:01.832" v="320" actId="478"/>
          <ac:picMkLst>
            <pc:docMk/>
            <pc:sldMk cId="1220384354" sldId="399"/>
            <ac:picMk id="23554" creationId="{96BA8C0E-9EF5-5BBA-A2B4-A7EB2D22DC6C}"/>
          </ac:picMkLst>
        </pc:picChg>
        <pc:picChg chg="del">
          <ac:chgData name="Beatriz Guerrero" userId="4dee045ad30c5b7e" providerId="LiveId" clId="{9F3A8A71-104D-45D2-9EE0-F9F75BBECDA1}" dt="2024-04-23T08:47:01.445" v="319" actId="478"/>
          <ac:picMkLst>
            <pc:docMk/>
            <pc:sldMk cId="1220384354" sldId="399"/>
            <ac:picMk id="23556" creationId="{A4759211-422D-018D-69BE-C191063FE2E2}"/>
          </ac:picMkLst>
        </pc:picChg>
        <pc:picChg chg="del">
          <ac:chgData name="Beatriz Guerrero" userId="4dee045ad30c5b7e" providerId="LiveId" clId="{9F3A8A71-104D-45D2-9EE0-F9F75BBECDA1}" dt="2024-04-23T08:47:00.975" v="318" actId="478"/>
          <ac:picMkLst>
            <pc:docMk/>
            <pc:sldMk cId="1220384354" sldId="399"/>
            <ac:picMk id="23558" creationId="{44B8F41E-0038-3893-4674-BCCA64CDA628}"/>
          </ac:picMkLst>
        </pc:picChg>
      </pc:sldChg>
      <pc:sldChg chg="add del">
        <pc:chgData name="Beatriz Guerrero" userId="4dee045ad30c5b7e" providerId="LiveId" clId="{9F3A8A71-104D-45D2-9EE0-F9F75BBECDA1}" dt="2024-04-23T08:46:40.162" v="312"/>
        <pc:sldMkLst>
          <pc:docMk/>
          <pc:sldMk cId="349799950" sldId="400"/>
        </pc:sldMkLst>
      </pc:sldChg>
    </pc:docChg>
  </pc:docChgLst>
  <pc:docChgLst>
    <pc:chgData name="Beatriz Guerrero" userId="4dee045ad30c5b7e" providerId="LiveId" clId="{6FDAF15A-153A-4B97-B046-640DF1C6A6F3}"/>
    <pc:docChg chg="undo custSel addSld delSld modSld">
      <pc:chgData name="Beatriz Guerrero" userId="4dee045ad30c5b7e" providerId="LiveId" clId="{6FDAF15A-153A-4B97-B046-640DF1C6A6F3}" dt="2024-08-30T08:59:48.510" v="625" actId="1076"/>
      <pc:docMkLst>
        <pc:docMk/>
      </pc:docMkLst>
      <pc:sldChg chg="addSp delSp modSp mod">
        <pc:chgData name="Beatriz Guerrero" userId="4dee045ad30c5b7e" providerId="LiveId" clId="{6FDAF15A-153A-4B97-B046-640DF1C6A6F3}" dt="2024-08-29T15:16:23.465" v="439" actId="14100"/>
        <pc:sldMkLst>
          <pc:docMk/>
          <pc:sldMk cId="1440225458" sldId="257"/>
        </pc:sldMkLst>
        <pc:spChg chg="mod">
          <ac:chgData name="Beatriz Guerrero" userId="4dee045ad30c5b7e" providerId="LiveId" clId="{6FDAF15A-153A-4B97-B046-640DF1C6A6F3}" dt="2024-08-26T07:43:18.831" v="101" actId="208"/>
          <ac:spMkLst>
            <pc:docMk/>
            <pc:sldMk cId="1440225458" sldId="257"/>
            <ac:spMk id="3" creationId="{00000000-0000-0000-0000-000000000000}"/>
          </ac:spMkLst>
        </pc:spChg>
        <pc:spChg chg="mod">
          <ac:chgData name="Beatriz Guerrero" userId="4dee045ad30c5b7e" providerId="LiveId" clId="{6FDAF15A-153A-4B97-B046-640DF1C6A6F3}" dt="2024-08-25T20:03:28.822" v="6" actId="108"/>
          <ac:spMkLst>
            <pc:docMk/>
            <pc:sldMk cId="1440225458" sldId="257"/>
            <ac:spMk id="5" creationId="{00000000-0000-0000-0000-000000000000}"/>
          </ac:spMkLst>
        </pc:spChg>
        <pc:spChg chg="mod">
          <ac:chgData name="Beatriz Guerrero" userId="4dee045ad30c5b7e" providerId="LiveId" clId="{6FDAF15A-153A-4B97-B046-640DF1C6A6F3}" dt="2024-08-25T20:03:55.961" v="25" actId="20577"/>
          <ac:spMkLst>
            <pc:docMk/>
            <pc:sldMk cId="1440225458" sldId="257"/>
            <ac:spMk id="6" creationId="{00000000-0000-0000-0000-000000000000}"/>
          </ac:spMkLst>
        </pc:spChg>
        <pc:spChg chg="mod">
          <ac:chgData name="Beatriz Guerrero" userId="4dee045ad30c5b7e" providerId="LiveId" clId="{6FDAF15A-153A-4B97-B046-640DF1C6A6F3}" dt="2024-08-25T20:04:00.055" v="31" actId="20577"/>
          <ac:spMkLst>
            <pc:docMk/>
            <pc:sldMk cId="1440225458" sldId="257"/>
            <ac:spMk id="17" creationId="{00000000-0000-0000-0000-000000000000}"/>
          </ac:spMkLst>
        </pc:spChg>
        <pc:picChg chg="del">
          <ac:chgData name="Beatriz Guerrero" userId="4dee045ad30c5b7e" providerId="LiveId" clId="{6FDAF15A-153A-4B97-B046-640DF1C6A6F3}" dt="2024-08-26T09:07:03.467" v="102" actId="478"/>
          <ac:picMkLst>
            <pc:docMk/>
            <pc:sldMk cId="1440225458" sldId="257"/>
            <ac:picMk id="4" creationId="{F845FB64-0215-5543-214D-6052C1F0A17B}"/>
          </ac:picMkLst>
        </pc:picChg>
        <pc:picChg chg="del">
          <ac:chgData name="Beatriz Guerrero" userId="4dee045ad30c5b7e" providerId="LiveId" clId="{6FDAF15A-153A-4B97-B046-640DF1C6A6F3}" dt="2024-08-26T09:07:03.871" v="103" actId="478"/>
          <ac:picMkLst>
            <pc:docMk/>
            <pc:sldMk cId="1440225458" sldId="257"/>
            <ac:picMk id="7" creationId="{8CC95A9D-B91B-2D2A-4F6F-346FB2FFEC64}"/>
          </ac:picMkLst>
        </pc:picChg>
        <pc:picChg chg="add mod">
          <ac:chgData name="Beatriz Guerrero" userId="4dee045ad30c5b7e" providerId="LiveId" clId="{6FDAF15A-153A-4B97-B046-640DF1C6A6F3}" dt="2024-08-29T15:03:34.562" v="372" actId="1076"/>
          <ac:picMkLst>
            <pc:docMk/>
            <pc:sldMk cId="1440225458" sldId="257"/>
            <ac:picMk id="1026" creationId="{A4D88C85-12D5-CBF8-23E8-2CC4F1908A4D}"/>
          </ac:picMkLst>
        </pc:picChg>
        <pc:picChg chg="add mod">
          <ac:chgData name="Beatriz Guerrero" userId="4dee045ad30c5b7e" providerId="LiveId" clId="{6FDAF15A-153A-4B97-B046-640DF1C6A6F3}" dt="2024-08-29T15:16:23.465" v="439" actId="14100"/>
          <ac:picMkLst>
            <pc:docMk/>
            <pc:sldMk cId="1440225458" sldId="257"/>
            <ac:picMk id="1028" creationId="{FB246220-D896-26B7-8B74-2B02EBD69466}"/>
          </ac:picMkLst>
        </pc:picChg>
      </pc:sldChg>
      <pc:sldChg chg="modSp mod">
        <pc:chgData name="Beatriz Guerrero" userId="4dee045ad30c5b7e" providerId="LiveId" clId="{6FDAF15A-153A-4B97-B046-640DF1C6A6F3}" dt="2024-08-26T09:59:00.269" v="243" actId="207"/>
        <pc:sldMkLst>
          <pc:docMk/>
          <pc:sldMk cId="2228764871" sldId="272"/>
        </pc:sldMkLst>
        <pc:spChg chg="mod">
          <ac:chgData name="Beatriz Guerrero" userId="4dee045ad30c5b7e" providerId="LiveId" clId="{6FDAF15A-153A-4B97-B046-640DF1C6A6F3}" dt="2024-08-26T09:59:00.269" v="243" actId="207"/>
          <ac:spMkLst>
            <pc:docMk/>
            <pc:sldMk cId="2228764871" sldId="272"/>
            <ac:spMk id="5" creationId="{00000000-0000-0000-0000-000000000000}"/>
          </ac:spMkLst>
        </pc:spChg>
        <pc:spChg chg="mod">
          <ac:chgData name="Beatriz Guerrero" userId="4dee045ad30c5b7e" providerId="LiveId" clId="{6FDAF15A-153A-4B97-B046-640DF1C6A6F3}" dt="2024-08-26T09:59:00.269" v="243" actId="207"/>
          <ac:spMkLst>
            <pc:docMk/>
            <pc:sldMk cId="2228764871" sldId="272"/>
            <ac:spMk id="6" creationId="{00000000-0000-0000-0000-000000000000}"/>
          </ac:spMkLst>
        </pc:spChg>
      </pc:sldChg>
      <pc:sldChg chg="addSp delSp modSp mod">
        <pc:chgData name="Beatriz Guerrero" userId="4dee045ad30c5b7e" providerId="LiveId" clId="{6FDAF15A-153A-4B97-B046-640DF1C6A6F3}" dt="2024-08-29T15:16:29.476" v="442" actId="1076"/>
        <pc:sldMkLst>
          <pc:docMk/>
          <pc:sldMk cId="1539898036" sldId="334"/>
        </pc:sldMkLst>
        <pc:spChg chg="mod">
          <ac:chgData name="Beatriz Guerrero" userId="4dee045ad30c5b7e" providerId="LiveId" clId="{6FDAF15A-153A-4B97-B046-640DF1C6A6F3}" dt="2024-08-25T20:07:22.812" v="49" actId="20577"/>
          <ac:spMkLst>
            <pc:docMk/>
            <pc:sldMk cId="1539898036" sldId="334"/>
            <ac:spMk id="3" creationId="{1F66F0C3-877E-93C5-3475-A159C98E8A4A}"/>
          </ac:spMkLst>
        </pc:spChg>
        <pc:spChg chg="mod">
          <ac:chgData name="Beatriz Guerrero" userId="4dee045ad30c5b7e" providerId="LiveId" clId="{6FDAF15A-153A-4B97-B046-640DF1C6A6F3}" dt="2024-08-25T20:07:30.835" v="53" actId="208"/>
          <ac:spMkLst>
            <pc:docMk/>
            <pc:sldMk cId="1539898036" sldId="334"/>
            <ac:spMk id="5" creationId="{F785C2F4-F8B2-4542-A908-7EF40E9AF669}"/>
          </ac:spMkLst>
        </pc:spChg>
        <pc:spChg chg="mod">
          <ac:chgData name="Beatriz Guerrero" userId="4dee045ad30c5b7e" providerId="LiveId" clId="{6FDAF15A-153A-4B97-B046-640DF1C6A6F3}" dt="2024-08-25T20:06:59.488" v="42" actId="1076"/>
          <ac:spMkLst>
            <pc:docMk/>
            <pc:sldMk cId="1539898036" sldId="334"/>
            <ac:spMk id="10" creationId="{DADFA997-C511-BA49-6AE6-D834133D6B8D}"/>
          </ac:spMkLst>
        </pc:spChg>
        <pc:spChg chg="mod">
          <ac:chgData name="Beatriz Guerrero" userId="4dee045ad30c5b7e" providerId="LiveId" clId="{6FDAF15A-153A-4B97-B046-640DF1C6A6F3}" dt="2024-08-25T20:07:30.835" v="53" actId="208"/>
          <ac:spMkLst>
            <pc:docMk/>
            <pc:sldMk cId="1539898036" sldId="334"/>
            <ac:spMk id="22" creationId="{9AA9C8D6-29DF-44A4-A1B9-2A9C3E510EC6}"/>
          </ac:spMkLst>
        </pc:spChg>
        <pc:picChg chg="mod">
          <ac:chgData name="Beatriz Guerrero" userId="4dee045ad30c5b7e" providerId="LiveId" clId="{6FDAF15A-153A-4B97-B046-640DF1C6A6F3}" dt="2024-08-25T20:06:50.457" v="38" actId="1076"/>
          <ac:picMkLst>
            <pc:docMk/>
            <pc:sldMk cId="1539898036" sldId="334"/>
            <ac:picMk id="17" creationId="{BCC5CFF6-1601-45CE-85C0-9A851AF5E9E5}"/>
          </ac:picMkLst>
        </pc:picChg>
        <pc:picChg chg="add mod">
          <ac:chgData name="Beatriz Guerrero" userId="4dee045ad30c5b7e" providerId="LiveId" clId="{6FDAF15A-153A-4B97-B046-640DF1C6A6F3}" dt="2024-08-29T15:16:29.476" v="442" actId="1076"/>
          <ac:picMkLst>
            <pc:docMk/>
            <pc:sldMk cId="1539898036" sldId="334"/>
            <ac:picMk id="11266" creationId="{2D06F8FA-C2D6-0E03-4007-98B86436F9AD}"/>
          </ac:picMkLst>
        </pc:picChg>
        <pc:picChg chg="del">
          <ac:chgData name="Beatriz Guerrero" userId="4dee045ad30c5b7e" providerId="LiveId" clId="{6FDAF15A-153A-4B97-B046-640DF1C6A6F3}" dt="2024-08-25T20:07:23.725" v="50" actId="478"/>
          <ac:picMkLst>
            <pc:docMk/>
            <pc:sldMk cId="1539898036" sldId="334"/>
            <ac:picMk id="13314" creationId="{C396A7A1-6892-8240-3785-40162739DA27}"/>
          </ac:picMkLst>
        </pc:picChg>
        <pc:picChg chg="del">
          <ac:chgData name="Beatriz Guerrero" userId="4dee045ad30c5b7e" providerId="LiveId" clId="{6FDAF15A-153A-4B97-B046-640DF1C6A6F3}" dt="2024-08-25T20:07:24.139" v="51" actId="478"/>
          <ac:picMkLst>
            <pc:docMk/>
            <pc:sldMk cId="1539898036" sldId="334"/>
            <ac:picMk id="13316" creationId="{C220FBC4-FD19-934B-93C8-463AE390629C}"/>
          </ac:picMkLst>
        </pc:picChg>
      </pc:sldChg>
      <pc:sldChg chg="addSp delSp modSp mod">
        <pc:chgData name="Beatriz Guerrero" userId="4dee045ad30c5b7e" providerId="LiveId" clId="{6FDAF15A-153A-4B97-B046-640DF1C6A6F3}" dt="2024-08-29T15:10:54.882" v="399" actId="14100"/>
        <pc:sldMkLst>
          <pc:docMk/>
          <pc:sldMk cId="3114342889" sldId="335"/>
        </pc:sldMkLst>
        <pc:spChg chg="mod">
          <ac:chgData name="Beatriz Guerrero" userId="4dee045ad30c5b7e" providerId="LiveId" clId="{6FDAF15A-153A-4B97-B046-640DF1C6A6F3}" dt="2024-08-29T14:42:40.312" v="327" actId="208"/>
          <ac:spMkLst>
            <pc:docMk/>
            <pc:sldMk cId="3114342889" sldId="335"/>
            <ac:spMk id="3" creationId="{4CDC1FE0-983F-C666-9F57-0EE0CA262380}"/>
          </ac:spMkLst>
        </pc:spChg>
        <pc:spChg chg="mod">
          <ac:chgData name="Beatriz Guerrero" userId="4dee045ad30c5b7e" providerId="LiveId" clId="{6FDAF15A-153A-4B97-B046-640DF1C6A6F3}" dt="2024-08-29T14:42:42.381" v="328" actId="208"/>
          <ac:spMkLst>
            <pc:docMk/>
            <pc:sldMk cId="3114342889" sldId="335"/>
            <ac:spMk id="7" creationId="{0B0A5670-FE8D-6C44-B16C-2466040F6985}"/>
          </ac:spMkLst>
        </pc:spChg>
        <pc:spChg chg="mod">
          <ac:chgData name="Beatriz Guerrero" userId="4dee045ad30c5b7e" providerId="LiveId" clId="{6FDAF15A-153A-4B97-B046-640DF1C6A6F3}" dt="2024-08-29T14:42:40.312" v="327" actId="208"/>
          <ac:spMkLst>
            <pc:docMk/>
            <pc:sldMk cId="3114342889" sldId="335"/>
            <ac:spMk id="10" creationId="{4607DD08-D2C9-49B9-AD70-C99920B5AA06}"/>
          </ac:spMkLst>
        </pc:spChg>
        <pc:picChg chg="add mod">
          <ac:chgData name="Beatriz Guerrero" userId="4dee045ad30c5b7e" providerId="LiveId" clId="{6FDAF15A-153A-4B97-B046-640DF1C6A6F3}" dt="2024-08-29T15:10:28.287" v="394" actId="1076"/>
          <ac:picMkLst>
            <pc:docMk/>
            <pc:sldMk cId="3114342889" sldId="335"/>
            <ac:picMk id="5122" creationId="{0C8EAE89-05A6-B991-5D37-FBC4A4FFCB24}"/>
          </ac:picMkLst>
        </pc:picChg>
        <pc:picChg chg="add mod">
          <ac:chgData name="Beatriz Guerrero" userId="4dee045ad30c5b7e" providerId="LiveId" clId="{6FDAF15A-153A-4B97-B046-640DF1C6A6F3}" dt="2024-08-29T15:10:54.882" v="399" actId="14100"/>
          <ac:picMkLst>
            <pc:docMk/>
            <pc:sldMk cId="3114342889" sldId="335"/>
            <ac:picMk id="5124" creationId="{DA21B96D-9293-E3F1-9D08-D18F812EFA73}"/>
          </ac:picMkLst>
        </pc:picChg>
        <pc:picChg chg="del">
          <ac:chgData name="Beatriz Guerrero" userId="4dee045ad30c5b7e" providerId="LiveId" clId="{6FDAF15A-153A-4B97-B046-640DF1C6A6F3}" dt="2024-08-26T09:51:37.992" v="105" actId="478"/>
          <ac:picMkLst>
            <pc:docMk/>
            <pc:sldMk cId="3114342889" sldId="335"/>
            <ac:picMk id="7170" creationId="{45315385-E8BB-C676-FA17-2A8223A20F6E}"/>
          </ac:picMkLst>
        </pc:picChg>
        <pc:picChg chg="del">
          <ac:chgData name="Beatriz Guerrero" userId="4dee045ad30c5b7e" providerId="LiveId" clId="{6FDAF15A-153A-4B97-B046-640DF1C6A6F3}" dt="2024-08-26T09:51:37.558" v="104" actId="478"/>
          <ac:picMkLst>
            <pc:docMk/>
            <pc:sldMk cId="3114342889" sldId="335"/>
            <ac:picMk id="7172" creationId="{AEEC4396-3635-4357-6149-A11991DFA455}"/>
          </ac:picMkLst>
        </pc:picChg>
      </pc:sldChg>
      <pc:sldChg chg="addSp delSp modSp mod">
        <pc:chgData name="Beatriz Guerrero" userId="4dee045ad30c5b7e" providerId="LiveId" clId="{6FDAF15A-153A-4B97-B046-640DF1C6A6F3}" dt="2024-08-29T15:15:27.384" v="426" actId="1076"/>
        <pc:sldMkLst>
          <pc:docMk/>
          <pc:sldMk cId="2833664205" sldId="363"/>
        </pc:sldMkLst>
        <pc:spChg chg="mod">
          <ac:chgData name="Beatriz Guerrero" userId="4dee045ad30c5b7e" providerId="LiveId" clId="{6FDAF15A-153A-4B97-B046-640DF1C6A6F3}" dt="2024-08-25T20:09:35.159" v="73" actId="208"/>
          <ac:spMkLst>
            <pc:docMk/>
            <pc:sldMk cId="2833664205" sldId="363"/>
            <ac:spMk id="5" creationId="{F785C2F4-F8B2-4542-A908-7EF40E9AF669}"/>
          </ac:spMkLst>
        </pc:spChg>
        <pc:spChg chg="mod">
          <ac:chgData name="Beatriz Guerrero" userId="4dee045ad30c5b7e" providerId="LiveId" clId="{6FDAF15A-153A-4B97-B046-640DF1C6A6F3}" dt="2024-08-25T20:10:04.997" v="85" actId="255"/>
          <ac:spMkLst>
            <pc:docMk/>
            <pc:sldMk cId="2833664205" sldId="363"/>
            <ac:spMk id="6" creationId="{B6C771FA-6192-A919-EF3D-859E3BACFFCF}"/>
          </ac:spMkLst>
        </pc:spChg>
        <pc:spChg chg="mod">
          <ac:chgData name="Beatriz Guerrero" userId="4dee045ad30c5b7e" providerId="LiveId" clId="{6FDAF15A-153A-4B97-B046-640DF1C6A6F3}" dt="2024-08-25T20:09:35.159" v="73" actId="208"/>
          <ac:spMkLst>
            <pc:docMk/>
            <pc:sldMk cId="2833664205" sldId="363"/>
            <ac:spMk id="12" creationId="{C0E0B15F-A639-38E1-8374-15E981FAB737}"/>
          </ac:spMkLst>
        </pc:spChg>
        <pc:spChg chg="mod">
          <ac:chgData name="Beatriz Guerrero" userId="4dee045ad30c5b7e" providerId="LiveId" clId="{6FDAF15A-153A-4B97-B046-640DF1C6A6F3}" dt="2024-08-25T20:09:56.115" v="79" actId="208"/>
          <ac:spMkLst>
            <pc:docMk/>
            <pc:sldMk cId="2833664205" sldId="363"/>
            <ac:spMk id="20" creationId="{5D170918-A843-4700-8ED9-DE0762D50F1A}"/>
          </ac:spMkLst>
        </pc:spChg>
        <pc:picChg chg="add mod">
          <ac:chgData name="Beatriz Guerrero" userId="4dee045ad30c5b7e" providerId="LiveId" clId="{6FDAF15A-153A-4B97-B046-640DF1C6A6F3}" dt="2024-08-29T15:14:57.493" v="418" actId="1076"/>
          <ac:picMkLst>
            <pc:docMk/>
            <pc:sldMk cId="2833664205" sldId="363"/>
            <ac:picMk id="8194" creationId="{D91F3B53-C115-9DA3-1670-165F0600D11C}"/>
          </ac:picMkLst>
        </pc:picChg>
        <pc:picChg chg="add mod">
          <ac:chgData name="Beatriz Guerrero" userId="4dee045ad30c5b7e" providerId="LiveId" clId="{6FDAF15A-153A-4B97-B046-640DF1C6A6F3}" dt="2024-08-29T15:15:27.384" v="426" actId="1076"/>
          <ac:picMkLst>
            <pc:docMk/>
            <pc:sldMk cId="2833664205" sldId="363"/>
            <ac:picMk id="8196" creationId="{94CD5B29-BB94-3461-4716-D632CA2AD8C7}"/>
          </ac:picMkLst>
        </pc:picChg>
        <pc:picChg chg="del">
          <ac:chgData name="Beatriz Guerrero" userId="4dee045ad30c5b7e" providerId="LiveId" clId="{6FDAF15A-153A-4B97-B046-640DF1C6A6F3}" dt="2024-08-25T20:09:32.098" v="71" actId="478"/>
          <ac:picMkLst>
            <pc:docMk/>
            <pc:sldMk cId="2833664205" sldId="363"/>
            <ac:picMk id="10242" creationId="{190E4AB7-5F72-E201-9ADB-202EBBD02FBC}"/>
          </ac:picMkLst>
        </pc:picChg>
      </pc:sldChg>
      <pc:sldChg chg="addSp delSp modSp mod">
        <pc:chgData name="Beatriz Guerrero" userId="4dee045ad30c5b7e" providerId="LiveId" clId="{6FDAF15A-153A-4B97-B046-640DF1C6A6F3}" dt="2024-08-29T15:18:12.053" v="463" actId="1076"/>
        <pc:sldMkLst>
          <pc:docMk/>
          <pc:sldMk cId="1089687277" sldId="375"/>
        </pc:sldMkLst>
        <pc:spChg chg="add mod">
          <ac:chgData name="Beatriz Guerrero" userId="4dee045ad30c5b7e" providerId="LiveId" clId="{6FDAF15A-153A-4B97-B046-640DF1C6A6F3}" dt="2024-08-29T15:17:48.565" v="456" actId="14100"/>
          <ac:spMkLst>
            <pc:docMk/>
            <pc:sldMk cId="1089687277" sldId="375"/>
            <ac:spMk id="3" creationId="{4492C9D4-AEE9-8517-CBEB-E95A1047A97A}"/>
          </ac:spMkLst>
        </pc:spChg>
        <pc:spChg chg="mod">
          <ac:chgData name="Beatriz Guerrero" userId="4dee045ad30c5b7e" providerId="LiveId" clId="{6FDAF15A-153A-4B97-B046-640DF1C6A6F3}" dt="2024-08-25T20:08:25.698" v="68" actId="1076"/>
          <ac:spMkLst>
            <pc:docMk/>
            <pc:sldMk cId="1089687277" sldId="375"/>
            <ac:spMk id="4" creationId="{A9F1EBF1-9042-D785-BD79-9702537D8C79}"/>
          </ac:spMkLst>
        </pc:spChg>
        <pc:spChg chg="mod">
          <ac:chgData name="Beatriz Guerrero" userId="4dee045ad30c5b7e" providerId="LiveId" clId="{6FDAF15A-153A-4B97-B046-640DF1C6A6F3}" dt="2024-08-25T20:08:38.375" v="70" actId="208"/>
          <ac:spMkLst>
            <pc:docMk/>
            <pc:sldMk cId="1089687277" sldId="375"/>
            <ac:spMk id="5" creationId="{F785C2F4-F8B2-4542-A908-7EF40E9AF669}"/>
          </ac:spMkLst>
        </pc:spChg>
        <pc:picChg chg="mod">
          <ac:chgData name="Beatriz Guerrero" userId="4dee045ad30c5b7e" providerId="LiveId" clId="{6FDAF15A-153A-4B97-B046-640DF1C6A6F3}" dt="2024-08-25T20:08:03.674" v="61" actId="1076"/>
          <ac:picMkLst>
            <pc:docMk/>
            <pc:sldMk cId="1089687277" sldId="375"/>
            <ac:picMk id="11" creationId="{529F52B4-0DAB-0BC2-462F-A7B49F8FE4EA}"/>
          </ac:picMkLst>
        </pc:picChg>
        <pc:picChg chg="add mod">
          <ac:chgData name="Beatriz Guerrero" userId="4dee045ad30c5b7e" providerId="LiveId" clId="{6FDAF15A-153A-4B97-B046-640DF1C6A6F3}" dt="2024-08-29T15:17:50.273" v="457" actId="1076"/>
          <ac:picMkLst>
            <pc:docMk/>
            <pc:sldMk cId="1089687277" sldId="375"/>
            <ac:picMk id="13314" creationId="{4643F0C0-E9B4-F3E8-54C6-8DB37E0A1188}"/>
          </ac:picMkLst>
        </pc:picChg>
        <pc:picChg chg="add mod">
          <ac:chgData name="Beatriz Guerrero" userId="4dee045ad30c5b7e" providerId="LiveId" clId="{6FDAF15A-153A-4B97-B046-640DF1C6A6F3}" dt="2024-08-29T15:18:12.053" v="463" actId="1076"/>
          <ac:picMkLst>
            <pc:docMk/>
            <pc:sldMk cId="1089687277" sldId="375"/>
            <ac:picMk id="13316" creationId="{86BAFB40-AA96-B055-485F-F6EBA00E52EB}"/>
          </ac:picMkLst>
        </pc:picChg>
        <pc:picChg chg="del">
          <ac:chgData name="Beatriz Guerrero" userId="4dee045ad30c5b7e" providerId="LiveId" clId="{6FDAF15A-153A-4B97-B046-640DF1C6A6F3}" dt="2024-08-25T20:07:45.754" v="59" actId="478"/>
          <ac:picMkLst>
            <pc:docMk/>
            <pc:sldMk cId="1089687277" sldId="375"/>
            <ac:picMk id="15362" creationId="{AB953F7B-B372-350F-180D-B2D86626852C}"/>
          </ac:picMkLst>
        </pc:picChg>
        <pc:picChg chg="del">
          <ac:chgData name="Beatriz Guerrero" userId="4dee045ad30c5b7e" providerId="LiveId" clId="{6FDAF15A-153A-4B97-B046-640DF1C6A6F3}" dt="2024-08-25T20:07:46.439" v="60" actId="478"/>
          <ac:picMkLst>
            <pc:docMk/>
            <pc:sldMk cId="1089687277" sldId="375"/>
            <ac:picMk id="15364" creationId="{BEA1B225-1FB8-9167-AAAA-DE472048E287}"/>
          </ac:picMkLst>
        </pc:picChg>
      </pc:sldChg>
      <pc:sldChg chg="addSp delSp modSp mod">
        <pc:chgData name="Beatriz Guerrero" userId="4dee045ad30c5b7e" providerId="LiveId" clId="{6FDAF15A-153A-4B97-B046-640DF1C6A6F3}" dt="2024-08-29T15:17:06.987" v="449" actId="14100"/>
        <pc:sldMkLst>
          <pc:docMk/>
          <pc:sldMk cId="2726697544" sldId="376"/>
        </pc:sldMkLst>
        <pc:spChg chg="mod">
          <ac:chgData name="Beatriz Guerrero" userId="4dee045ad30c5b7e" providerId="LiveId" clId="{6FDAF15A-153A-4B97-B046-640DF1C6A6F3}" dt="2024-08-25T20:07:42.749" v="58" actId="208"/>
          <ac:spMkLst>
            <pc:docMk/>
            <pc:sldMk cId="2726697544" sldId="376"/>
            <ac:spMk id="2" creationId="{C10DE3CD-EAAB-13F8-2E1B-8F960B6CE3D9}"/>
          </ac:spMkLst>
        </pc:spChg>
        <pc:spChg chg="mod">
          <ac:chgData name="Beatriz Guerrero" userId="4dee045ad30c5b7e" providerId="LiveId" clId="{6FDAF15A-153A-4B97-B046-640DF1C6A6F3}" dt="2024-08-25T20:07:42.749" v="58" actId="208"/>
          <ac:spMkLst>
            <pc:docMk/>
            <pc:sldMk cId="2726697544" sldId="376"/>
            <ac:spMk id="5" creationId="{F785C2F4-F8B2-4542-A908-7EF40E9AF669}"/>
          </ac:spMkLst>
        </pc:spChg>
        <pc:spChg chg="del">
          <ac:chgData name="Beatriz Guerrero" userId="4dee045ad30c5b7e" providerId="LiveId" clId="{6FDAF15A-153A-4B97-B046-640DF1C6A6F3}" dt="2024-08-25T20:07:37.374" v="54" actId="478"/>
          <ac:spMkLst>
            <pc:docMk/>
            <pc:sldMk cId="2726697544" sldId="376"/>
            <ac:spMk id="6" creationId="{81BA0E1C-7007-774A-6109-D177DBEB97A6}"/>
          </ac:spMkLst>
        </pc:spChg>
        <pc:spChg chg="add mod">
          <ac:chgData name="Beatriz Guerrero" userId="4dee045ad30c5b7e" providerId="LiveId" clId="{6FDAF15A-153A-4B97-B046-640DF1C6A6F3}" dt="2024-08-27T15:35:26.142" v="263" actId="1076"/>
          <ac:spMkLst>
            <pc:docMk/>
            <pc:sldMk cId="2726697544" sldId="376"/>
            <ac:spMk id="6" creationId="{AEA08AA3-62CA-F8EA-5D0D-53D16282D147}"/>
          </ac:spMkLst>
        </pc:spChg>
        <pc:spChg chg="add mod">
          <ac:chgData name="Beatriz Guerrero" userId="4dee045ad30c5b7e" providerId="LiveId" clId="{6FDAF15A-153A-4B97-B046-640DF1C6A6F3}" dt="2024-08-27T15:35:39.015" v="268" actId="108"/>
          <ac:spMkLst>
            <pc:docMk/>
            <pc:sldMk cId="2726697544" sldId="376"/>
            <ac:spMk id="10" creationId="{720C2FEA-6AD6-B5DB-7E3B-6FE433442057}"/>
          </ac:spMkLst>
        </pc:spChg>
        <pc:spChg chg="del">
          <ac:chgData name="Beatriz Guerrero" userId="4dee045ad30c5b7e" providerId="LiveId" clId="{6FDAF15A-153A-4B97-B046-640DF1C6A6F3}" dt="2024-08-25T20:07:38.758" v="55" actId="478"/>
          <ac:spMkLst>
            <pc:docMk/>
            <pc:sldMk cId="2726697544" sldId="376"/>
            <ac:spMk id="11" creationId="{9F6B93D6-E0B4-7D4E-CBB4-EC8518A4188A}"/>
          </ac:spMkLst>
        </pc:spChg>
        <pc:picChg chg="add mod">
          <ac:chgData name="Beatriz Guerrero" userId="4dee045ad30c5b7e" providerId="LiveId" clId="{6FDAF15A-153A-4B97-B046-640DF1C6A6F3}" dt="2024-08-29T15:16:43.687" v="445" actId="1076"/>
          <ac:picMkLst>
            <pc:docMk/>
            <pc:sldMk cId="2726697544" sldId="376"/>
            <ac:picMk id="12290" creationId="{316A1AE9-21D0-9F1B-1B9A-536F37730020}"/>
          </ac:picMkLst>
        </pc:picChg>
        <pc:picChg chg="add mod">
          <ac:chgData name="Beatriz Guerrero" userId="4dee045ad30c5b7e" providerId="LiveId" clId="{6FDAF15A-153A-4B97-B046-640DF1C6A6F3}" dt="2024-08-29T15:17:06.987" v="449" actId="14100"/>
          <ac:picMkLst>
            <pc:docMk/>
            <pc:sldMk cId="2726697544" sldId="376"/>
            <ac:picMk id="12292" creationId="{3520B1B8-6A7D-D1D0-4CF5-DF9C989C41AB}"/>
          </ac:picMkLst>
        </pc:picChg>
        <pc:picChg chg="del">
          <ac:chgData name="Beatriz Guerrero" userId="4dee045ad30c5b7e" providerId="LiveId" clId="{6FDAF15A-153A-4B97-B046-640DF1C6A6F3}" dt="2024-08-25T20:07:39.132" v="56" actId="478"/>
          <ac:picMkLst>
            <pc:docMk/>
            <pc:sldMk cId="2726697544" sldId="376"/>
            <ac:picMk id="14338" creationId="{C9D57482-2A03-C06E-4524-B0ADEED33E5F}"/>
          </ac:picMkLst>
        </pc:picChg>
      </pc:sldChg>
      <pc:sldChg chg="addSp delSp modSp mod">
        <pc:chgData name="Beatriz Guerrero" userId="4dee045ad30c5b7e" providerId="LiveId" clId="{6FDAF15A-153A-4B97-B046-640DF1C6A6F3}" dt="2024-08-29T15:16:02.656" v="435" actId="1076"/>
        <pc:sldMkLst>
          <pc:docMk/>
          <pc:sldMk cId="408529507" sldId="378"/>
        </pc:sldMkLst>
        <pc:spChg chg="mod">
          <ac:chgData name="Beatriz Guerrero" userId="4dee045ad30c5b7e" providerId="LiveId" clId="{6FDAF15A-153A-4B97-B046-640DF1C6A6F3}" dt="2024-08-29T14:40:55.607" v="300"/>
          <ac:spMkLst>
            <pc:docMk/>
            <pc:sldMk cId="408529507" sldId="378"/>
            <ac:spMk id="3" creationId="{6DA287DB-79CD-F4AD-A070-B8D7A28CBFD3}"/>
          </ac:spMkLst>
        </pc:spChg>
        <pc:spChg chg="mod">
          <ac:chgData name="Beatriz Guerrero" userId="4dee045ad30c5b7e" providerId="LiveId" clId="{6FDAF15A-153A-4B97-B046-640DF1C6A6F3}" dt="2024-08-29T14:42:32.420" v="324" actId="208"/>
          <ac:spMkLst>
            <pc:docMk/>
            <pc:sldMk cId="408529507" sldId="378"/>
            <ac:spMk id="5" creationId="{F785C2F4-F8B2-4542-A908-7EF40E9AF669}"/>
          </ac:spMkLst>
        </pc:spChg>
        <pc:spChg chg="mod">
          <ac:chgData name="Beatriz Guerrero" userId="4dee045ad30c5b7e" providerId="LiveId" clId="{6FDAF15A-153A-4B97-B046-640DF1C6A6F3}" dt="2024-08-29T14:40:54.924" v="298"/>
          <ac:spMkLst>
            <pc:docMk/>
            <pc:sldMk cId="408529507" sldId="378"/>
            <ac:spMk id="20" creationId="{5D170918-A843-4700-8ED9-DE0762D50F1A}"/>
          </ac:spMkLst>
        </pc:spChg>
        <pc:picChg chg="add mod">
          <ac:chgData name="Beatriz Guerrero" userId="4dee045ad30c5b7e" providerId="LiveId" clId="{6FDAF15A-153A-4B97-B046-640DF1C6A6F3}" dt="2024-08-29T15:16:02.656" v="435" actId="1076"/>
          <ac:picMkLst>
            <pc:docMk/>
            <pc:sldMk cId="408529507" sldId="378"/>
            <ac:picMk id="10242" creationId="{76DDD7C8-39CA-5FB9-A0B3-797EBFBD1A67}"/>
          </ac:picMkLst>
        </pc:picChg>
        <pc:picChg chg="add mod">
          <ac:chgData name="Beatriz Guerrero" userId="4dee045ad30c5b7e" providerId="LiveId" clId="{6FDAF15A-153A-4B97-B046-640DF1C6A6F3}" dt="2024-08-29T15:15:49.585" v="432" actId="1076"/>
          <ac:picMkLst>
            <pc:docMk/>
            <pc:sldMk cId="408529507" sldId="378"/>
            <ac:picMk id="10244" creationId="{01EDEED6-7AA5-BA78-54F7-23468106CF3D}"/>
          </ac:picMkLst>
        </pc:picChg>
        <pc:picChg chg="del">
          <ac:chgData name="Beatriz Guerrero" userId="4dee045ad30c5b7e" providerId="LiveId" clId="{6FDAF15A-153A-4B97-B046-640DF1C6A6F3}" dt="2024-08-25T20:12:56.060" v="90" actId="478"/>
          <ac:picMkLst>
            <pc:docMk/>
            <pc:sldMk cId="408529507" sldId="378"/>
            <ac:picMk id="12290" creationId="{280F669B-B916-FA26-4097-72AE060B6BC4}"/>
          </ac:picMkLst>
        </pc:picChg>
      </pc:sldChg>
      <pc:sldChg chg="addSp delSp modSp mod">
        <pc:chgData name="Beatriz Guerrero" userId="4dee045ad30c5b7e" providerId="LiveId" clId="{6FDAF15A-153A-4B97-B046-640DF1C6A6F3}" dt="2024-08-29T15:15:39.824" v="429" actId="1076"/>
        <pc:sldMkLst>
          <pc:docMk/>
          <pc:sldMk cId="1331045397" sldId="379"/>
        </pc:sldMkLst>
        <pc:spChg chg="mod">
          <ac:chgData name="Beatriz Guerrero" userId="4dee045ad30c5b7e" providerId="LiveId" clId="{6FDAF15A-153A-4B97-B046-640DF1C6A6F3}" dt="2024-08-25T20:10:13.946" v="89" actId="208"/>
          <ac:spMkLst>
            <pc:docMk/>
            <pc:sldMk cId="1331045397" sldId="379"/>
            <ac:spMk id="2" creationId="{E6BCF783-6188-C5AC-1F2A-6A3B993A01E1}"/>
          </ac:spMkLst>
        </pc:spChg>
        <pc:spChg chg="del">
          <ac:chgData name="Beatriz Guerrero" userId="4dee045ad30c5b7e" providerId="LiveId" clId="{6FDAF15A-153A-4B97-B046-640DF1C6A6F3}" dt="2024-08-25T20:10:10.505" v="86" actId="478"/>
          <ac:spMkLst>
            <pc:docMk/>
            <pc:sldMk cId="1331045397" sldId="379"/>
            <ac:spMk id="3" creationId="{6DA287DB-79CD-F4AD-A070-B8D7A28CBFD3}"/>
          </ac:spMkLst>
        </pc:spChg>
        <pc:spChg chg="add del mod">
          <ac:chgData name="Beatriz Guerrero" userId="4dee045ad30c5b7e" providerId="LiveId" clId="{6FDAF15A-153A-4B97-B046-640DF1C6A6F3}" dt="2024-08-29T14:41:18.821" v="309"/>
          <ac:spMkLst>
            <pc:docMk/>
            <pc:sldMk cId="1331045397" sldId="379"/>
            <ac:spMk id="4" creationId="{4114F15B-608F-5A09-D4E7-66D02E767603}"/>
          </ac:spMkLst>
        </pc:spChg>
        <pc:spChg chg="mod">
          <ac:chgData name="Beatriz Guerrero" userId="4dee045ad30c5b7e" providerId="LiveId" clId="{6FDAF15A-153A-4B97-B046-640DF1C6A6F3}" dt="2024-08-25T20:10:13.946" v="89" actId="208"/>
          <ac:spMkLst>
            <pc:docMk/>
            <pc:sldMk cId="1331045397" sldId="379"/>
            <ac:spMk id="5" creationId="{F785C2F4-F8B2-4542-A908-7EF40E9AF669}"/>
          </ac:spMkLst>
        </pc:spChg>
        <pc:spChg chg="add mod">
          <ac:chgData name="Beatriz Guerrero" userId="4dee045ad30c5b7e" providerId="LiveId" clId="{6FDAF15A-153A-4B97-B046-640DF1C6A6F3}" dt="2024-08-29T14:41:53.939" v="320" actId="14100"/>
          <ac:spMkLst>
            <pc:docMk/>
            <pc:sldMk cId="1331045397" sldId="379"/>
            <ac:spMk id="10" creationId="{CAA0B166-B400-9CBF-E640-9ADEFE8BC51B}"/>
          </ac:spMkLst>
        </pc:spChg>
        <pc:spChg chg="mod">
          <ac:chgData name="Beatriz Guerrero" userId="4dee045ad30c5b7e" providerId="LiveId" clId="{6FDAF15A-153A-4B97-B046-640DF1C6A6F3}" dt="2024-08-29T14:42:06.266" v="322" actId="208"/>
          <ac:spMkLst>
            <pc:docMk/>
            <pc:sldMk cId="1331045397" sldId="379"/>
            <ac:spMk id="20" creationId="{5D170918-A843-4700-8ED9-DE0762D50F1A}"/>
          </ac:spMkLst>
        </pc:spChg>
        <pc:picChg chg="add mod">
          <ac:chgData name="Beatriz Guerrero" userId="4dee045ad30c5b7e" providerId="LiveId" clId="{6FDAF15A-153A-4B97-B046-640DF1C6A6F3}" dt="2024-08-29T15:15:07.887" v="421" actId="14100"/>
          <ac:picMkLst>
            <pc:docMk/>
            <pc:sldMk cId="1331045397" sldId="379"/>
            <ac:picMk id="9218" creationId="{304DBBB9-1D24-A88A-824E-5B5B93F36102}"/>
          </ac:picMkLst>
        </pc:picChg>
        <pc:picChg chg="add mod">
          <ac:chgData name="Beatriz Guerrero" userId="4dee045ad30c5b7e" providerId="LiveId" clId="{6FDAF15A-153A-4B97-B046-640DF1C6A6F3}" dt="2024-08-29T15:15:39.824" v="429" actId="1076"/>
          <ac:picMkLst>
            <pc:docMk/>
            <pc:sldMk cId="1331045397" sldId="379"/>
            <ac:picMk id="9220" creationId="{93555439-2126-2DAA-1F5A-4ACD22EE92E0}"/>
          </ac:picMkLst>
        </pc:picChg>
        <pc:picChg chg="del">
          <ac:chgData name="Beatriz Guerrero" userId="4dee045ad30c5b7e" providerId="LiveId" clId="{6FDAF15A-153A-4B97-B046-640DF1C6A6F3}" dt="2024-08-25T20:10:11.089" v="87" actId="478"/>
          <ac:picMkLst>
            <pc:docMk/>
            <pc:sldMk cId="1331045397" sldId="379"/>
            <ac:picMk id="11266" creationId="{31CB10C3-9FB7-39F0-ACA2-381241A1CA40}"/>
          </ac:picMkLst>
        </pc:picChg>
      </pc:sldChg>
      <pc:sldChg chg="addSp delSp modSp mod">
        <pc:chgData name="Beatriz Guerrero" userId="4dee045ad30c5b7e" providerId="LiveId" clId="{6FDAF15A-153A-4B97-B046-640DF1C6A6F3}" dt="2024-08-29T20:27:30.901" v="606" actId="20577"/>
        <pc:sldMkLst>
          <pc:docMk/>
          <pc:sldMk cId="4190521920" sldId="380"/>
        </pc:sldMkLst>
        <pc:spChg chg="mod">
          <ac:chgData name="Beatriz Guerrero" userId="4dee045ad30c5b7e" providerId="LiveId" clId="{6FDAF15A-153A-4B97-B046-640DF1C6A6F3}" dt="2024-08-29T20:27:30.901" v="606" actId="20577"/>
          <ac:spMkLst>
            <pc:docMk/>
            <pc:sldMk cId="4190521920" sldId="380"/>
            <ac:spMk id="7" creationId="{0B0A5670-FE8D-6C44-B16C-2466040F6985}"/>
          </ac:spMkLst>
        </pc:spChg>
        <pc:spChg chg="mod">
          <ac:chgData name="Beatriz Guerrero" userId="4dee045ad30c5b7e" providerId="LiveId" clId="{6FDAF15A-153A-4B97-B046-640DF1C6A6F3}" dt="2024-08-29T14:43:25.333" v="345" actId="208"/>
          <ac:spMkLst>
            <pc:docMk/>
            <pc:sldMk cId="4190521920" sldId="380"/>
            <ac:spMk id="10" creationId="{4607DD08-D2C9-49B9-AD70-C99920B5AA06}"/>
          </ac:spMkLst>
        </pc:spChg>
        <pc:picChg chg="add mod">
          <ac:chgData name="Beatriz Guerrero" userId="4dee045ad30c5b7e" providerId="LiveId" clId="{6FDAF15A-153A-4B97-B046-640DF1C6A6F3}" dt="2024-08-29T15:14:41.596" v="414" actId="1076"/>
          <ac:picMkLst>
            <pc:docMk/>
            <pc:sldMk cId="4190521920" sldId="380"/>
            <ac:picMk id="7170" creationId="{EBD68981-74A8-941D-D0E5-C45BAE28F88C}"/>
          </ac:picMkLst>
        </pc:picChg>
        <pc:picChg chg="del">
          <ac:chgData name="Beatriz Guerrero" userId="4dee045ad30c5b7e" providerId="LiveId" clId="{6FDAF15A-153A-4B97-B046-640DF1C6A6F3}" dt="2024-08-26T09:52:47.114" v="122" actId="478"/>
          <ac:picMkLst>
            <pc:docMk/>
            <pc:sldMk cId="4190521920" sldId="380"/>
            <ac:picMk id="9218" creationId="{1369DFE0-E459-4511-321E-5B76331AA4A3}"/>
          </ac:picMkLst>
        </pc:picChg>
        <pc:picChg chg="del">
          <ac:chgData name="Beatriz Guerrero" userId="4dee045ad30c5b7e" providerId="LiveId" clId="{6FDAF15A-153A-4B97-B046-640DF1C6A6F3}" dt="2024-08-26T09:52:47.561" v="123" actId="478"/>
          <ac:picMkLst>
            <pc:docMk/>
            <pc:sldMk cId="4190521920" sldId="380"/>
            <ac:picMk id="9220" creationId="{35CB8888-D55E-31A4-DA2B-740CD9CFC848}"/>
          </ac:picMkLst>
        </pc:picChg>
      </pc:sldChg>
      <pc:sldChg chg="addSp delSp modSp mod">
        <pc:chgData name="Beatriz Guerrero" userId="4dee045ad30c5b7e" providerId="LiveId" clId="{6FDAF15A-153A-4B97-B046-640DF1C6A6F3}" dt="2024-08-29T15:14:28.068" v="411" actId="1076"/>
        <pc:sldMkLst>
          <pc:docMk/>
          <pc:sldMk cId="4241947356" sldId="381"/>
        </pc:sldMkLst>
        <pc:spChg chg="add mod">
          <ac:chgData name="Beatriz Guerrero" userId="4dee045ad30c5b7e" providerId="LiveId" clId="{6FDAF15A-153A-4B97-B046-640DF1C6A6F3}" dt="2024-08-29T15:14:06.241" v="408" actId="14100"/>
          <ac:spMkLst>
            <pc:docMk/>
            <pc:sldMk cId="4241947356" sldId="381"/>
            <ac:spMk id="2" creationId="{E39091F7-4DD1-A1C2-F335-40827D7C7674}"/>
          </ac:spMkLst>
        </pc:spChg>
        <pc:spChg chg="del">
          <ac:chgData name="Beatriz Guerrero" userId="4dee045ad30c5b7e" providerId="LiveId" clId="{6FDAF15A-153A-4B97-B046-640DF1C6A6F3}" dt="2024-08-29T14:42:55.284" v="333" actId="478"/>
          <ac:spMkLst>
            <pc:docMk/>
            <pc:sldMk cId="4241947356" sldId="381"/>
            <ac:spMk id="4" creationId="{01A24D38-1C05-8D70-E18B-8658CEA5A6CF}"/>
          </ac:spMkLst>
        </pc:spChg>
        <pc:spChg chg="add mod">
          <ac:chgData name="Beatriz Guerrero" userId="4dee045ad30c5b7e" providerId="LiveId" clId="{6FDAF15A-153A-4B97-B046-640DF1C6A6F3}" dt="2024-08-29T15:13:53.606" v="404" actId="1076"/>
          <ac:spMkLst>
            <pc:docMk/>
            <pc:sldMk cId="4241947356" sldId="381"/>
            <ac:spMk id="5" creationId="{D350DE0F-5F07-FFB2-4AA2-EBB21BB3618A}"/>
          </ac:spMkLst>
        </pc:spChg>
        <pc:spChg chg="mod">
          <ac:chgData name="Beatriz Guerrero" userId="4dee045ad30c5b7e" providerId="LiveId" clId="{6FDAF15A-153A-4B97-B046-640DF1C6A6F3}" dt="2024-08-29T14:42:49.341" v="329" actId="208"/>
          <ac:spMkLst>
            <pc:docMk/>
            <pc:sldMk cId="4241947356" sldId="381"/>
            <ac:spMk id="7" creationId="{0B0A5670-FE8D-6C44-B16C-2466040F6985}"/>
          </ac:spMkLst>
        </pc:spChg>
        <pc:spChg chg="add del">
          <ac:chgData name="Beatriz Guerrero" userId="4dee045ad30c5b7e" providerId="LiveId" clId="{6FDAF15A-153A-4B97-B046-640DF1C6A6F3}" dt="2024-08-29T14:43:05.236" v="339" actId="22"/>
          <ac:spMkLst>
            <pc:docMk/>
            <pc:sldMk cId="4241947356" sldId="381"/>
            <ac:spMk id="8" creationId="{F4FD1801-772D-B2C0-DF36-D16955A2BA77}"/>
          </ac:spMkLst>
        </pc:spChg>
        <pc:spChg chg="add mod">
          <ac:chgData name="Beatriz Guerrero" userId="4dee045ad30c5b7e" providerId="LiveId" clId="{6FDAF15A-153A-4B97-B046-640DF1C6A6F3}" dt="2024-08-29T15:14:00.808" v="406" actId="1076"/>
          <ac:spMkLst>
            <pc:docMk/>
            <pc:sldMk cId="4241947356" sldId="381"/>
            <ac:spMk id="9" creationId="{A9985053-4FAB-C2C6-6B45-7433A7ABD443}"/>
          </ac:spMkLst>
        </pc:spChg>
        <pc:spChg chg="del">
          <ac:chgData name="Beatriz Guerrero" userId="4dee045ad30c5b7e" providerId="LiveId" clId="{6FDAF15A-153A-4B97-B046-640DF1C6A6F3}" dt="2024-08-29T14:42:57.660" v="336" actId="478"/>
          <ac:spMkLst>
            <pc:docMk/>
            <pc:sldMk cId="4241947356" sldId="381"/>
            <ac:spMk id="10" creationId="{4607DD08-D2C9-49B9-AD70-C99920B5AA06}"/>
          </ac:spMkLst>
        </pc:spChg>
        <pc:spChg chg="del">
          <ac:chgData name="Beatriz Guerrero" userId="4dee045ad30c5b7e" providerId="LiveId" clId="{6FDAF15A-153A-4B97-B046-640DF1C6A6F3}" dt="2024-08-29T14:42:56.967" v="335" actId="478"/>
          <ac:spMkLst>
            <pc:docMk/>
            <pc:sldMk cId="4241947356" sldId="381"/>
            <ac:spMk id="11" creationId="{BB92946E-5C54-4355-B376-2C80BC8AF185}"/>
          </ac:spMkLst>
        </pc:spChg>
        <pc:picChg chg="add mod">
          <ac:chgData name="Beatriz Guerrero" userId="4dee045ad30c5b7e" providerId="LiveId" clId="{6FDAF15A-153A-4B97-B046-640DF1C6A6F3}" dt="2024-08-29T15:13:52.300" v="403" actId="14100"/>
          <ac:picMkLst>
            <pc:docMk/>
            <pc:sldMk cId="4241947356" sldId="381"/>
            <ac:picMk id="6146" creationId="{3A700F57-6FF6-EAC1-90B3-AFC6A6FB8E39}"/>
          </ac:picMkLst>
        </pc:picChg>
        <pc:picChg chg="add mod">
          <ac:chgData name="Beatriz Guerrero" userId="4dee045ad30c5b7e" providerId="LiveId" clId="{6FDAF15A-153A-4B97-B046-640DF1C6A6F3}" dt="2024-08-29T15:14:28.068" v="411" actId="1076"/>
          <ac:picMkLst>
            <pc:docMk/>
            <pc:sldMk cId="4241947356" sldId="381"/>
            <ac:picMk id="6148" creationId="{9540B0B7-183E-FBB9-2A3C-C8A4BA0445A5}"/>
          </ac:picMkLst>
        </pc:picChg>
        <pc:picChg chg="del">
          <ac:chgData name="Beatriz Guerrero" userId="4dee045ad30c5b7e" providerId="LiveId" clId="{6FDAF15A-153A-4B97-B046-640DF1C6A6F3}" dt="2024-08-26T09:52:45.368" v="121" actId="478"/>
          <ac:picMkLst>
            <pc:docMk/>
            <pc:sldMk cId="4241947356" sldId="381"/>
            <ac:picMk id="8194" creationId="{A4CD1FDF-A3A4-1CFB-ACA5-8DB17FFB5C58}"/>
          </ac:picMkLst>
        </pc:picChg>
      </pc:sldChg>
      <pc:sldChg chg="addSp delSp modSp mod">
        <pc:chgData name="Beatriz Guerrero" userId="4dee045ad30c5b7e" providerId="LiveId" clId="{6FDAF15A-153A-4B97-B046-640DF1C6A6F3}" dt="2024-08-30T08:58:47.056" v="610" actId="20577"/>
        <pc:sldMkLst>
          <pc:docMk/>
          <pc:sldMk cId="4210605101" sldId="382"/>
        </pc:sldMkLst>
        <pc:spChg chg="mod">
          <ac:chgData name="Beatriz Guerrero" userId="4dee045ad30c5b7e" providerId="LiveId" clId="{6FDAF15A-153A-4B97-B046-640DF1C6A6F3}" dt="2024-08-29T15:04:17.307" v="379" actId="1076"/>
          <ac:spMkLst>
            <pc:docMk/>
            <pc:sldMk cId="4210605101" sldId="382"/>
            <ac:spMk id="7" creationId="{153053D9-E0EA-D87B-6ACB-765C32ACE2E0}"/>
          </ac:spMkLst>
        </pc:spChg>
        <pc:spChg chg="mod">
          <ac:chgData name="Beatriz Guerrero" userId="4dee045ad30c5b7e" providerId="LiveId" clId="{6FDAF15A-153A-4B97-B046-640DF1C6A6F3}" dt="2024-08-29T14:43:45.143" v="353" actId="208"/>
          <ac:spMkLst>
            <pc:docMk/>
            <pc:sldMk cId="4210605101" sldId="382"/>
            <ac:spMk id="22" creationId="{713C2131-EBA1-490D-8A28-B72EAC91EFD2}"/>
          </ac:spMkLst>
        </pc:spChg>
        <pc:spChg chg="mod">
          <ac:chgData name="Beatriz Guerrero" userId="4dee045ad30c5b7e" providerId="LiveId" clId="{6FDAF15A-153A-4B97-B046-640DF1C6A6F3}" dt="2024-08-30T08:58:47.056" v="610" actId="20577"/>
          <ac:spMkLst>
            <pc:docMk/>
            <pc:sldMk cId="4210605101" sldId="382"/>
            <ac:spMk id="42" creationId="{47700F0A-748A-42B7-8B06-E3E5CFD2D0AA}"/>
          </ac:spMkLst>
        </pc:spChg>
        <pc:picChg chg="add mod">
          <ac:chgData name="Beatriz Guerrero" userId="4dee045ad30c5b7e" providerId="LiveId" clId="{6FDAF15A-153A-4B97-B046-640DF1C6A6F3}" dt="2024-08-29T15:04:10.386" v="376" actId="14100"/>
          <ac:picMkLst>
            <pc:docMk/>
            <pc:sldMk cId="4210605101" sldId="382"/>
            <ac:picMk id="2050" creationId="{B8E402A6-828E-792D-BE58-584C1A6E1A24}"/>
          </ac:picMkLst>
        </pc:picChg>
        <pc:picChg chg="del">
          <ac:chgData name="Beatriz Guerrero" userId="4dee045ad30c5b7e" providerId="LiveId" clId="{6FDAF15A-153A-4B97-B046-640DF1C6A6F3}" dt="2024-08-26T09:53:39.105" v="138" actId="478"/>
          <ac:picMkLst>
            <pc:docMk/>
            <pc:sldMk cId="4210605101" sldId="382"/>
            <ac:picMk id="6146" creationId="{9C9D618E-CB5A-DC35-DF2F-01E026914BE4}"/>
          </ac:picMkLst>
        </pc:picChg>
        <pc:picChg chg="del">
          <ac:chgData name="Beatriz Guerrero" userId="4dee045ad30c5b7e" providerId="LiveId" clId="{6FDAF15A-153A-4B97-B046-640DF1C6A6F3}" dt="2024-08-26T09:53:39.656" v="139" actId="478"/>
          <ac:picMkLst>
            <pc:docMk/>
            <pc:sldMk cId="4210605101" sldId="382"/>
            <ac:picMk id="6148" creationId="{B65E5B0C-B1F0-0746-8DC9-881C37C49792}"/>
          </ac:picMkLst>
        </pc:picChg>
      </pc:sldChg>
      <pc:sldChg chg="addSp delSp modSp mod">
        <pc:chgData name="Beatriz Guerrero" userId="4dee045ad30c5b7e" providerId="LiveId" clId="{6FDAF15A-153A-4B97-B046-640DF1C6A6F3}" dt="2024-08-30T08:59:04.987" v="611" actId="114"/>
        <pc:sldMkLst>
          <pc:docMk/>
          <pc:sldMk cId="99537121" sldId="384"/>
        </pc:sldMkLst>
        <pc:spChg chg="mod">
          <ac:chgData name="Beatriz Guerrero" userId="4dee045ad30c5b7e" providerId="LiveId" clId="{6FDAF15A-153A-4B97-B046-640DF1C6A6F3}" dt="2024-08-29T20:22:50.112" v="573" actId="208"/>
          <ac:spMkLst>
            <pc:docMk/>
            <pc:sldMk cId="99537121" sldId="384"/>
            <ac:spMk id="6" creationId="{1F498FD7-888D-C6B4-7060-CA390EE150AA}"/>
          </ac:spMkLst>
        </pc:spChg>
        <pc:spChg chg="mod">
          <ac:chgData name="Beatriz Guerrero" userId="4dee045ad30c5b7e" providerId="LiveId" clId="{6FDAF15A-153A-4B97-B046-640DF1C6A6F3}" dt="2024-08-29T20:22:50.112" v="573" actId="208"/>
          <ac:spMkLst>
            <pc:docMk/>
            <pc:sldMk cId="99537121" sldId="384"/>
            <ac:spMk id="22" creationId="{713C2131-EBA1-490D-8A28-B72EAC91EFD2}"/>
          </ac:spMkLst>
        </pc:spChg>
        <pc:spChg chg="mod">
          <ac:chgData name="Beatriz Guerrero" userId="4dee045ad30c5b7e" providerId="LiveId" clId="{6FDAF15A-153A-4B97-B046-640DF1C6A6F3}" dt="2024-08-30T08:59:04.987" v="611" actId="114"/>
          <ac:spMkLst>
            <pc:docMk/>
            <pc:sldMk cId="99537121" sldId="384"/>
            <ac:spMk id="42" creationId="{47700F0A-748A-42B7-8B06-E3E5CFD2D0AA}"/>
          </ac:spMkLst>
        </pc:spChg>
        <pc:picChg chg="add mod">
          <ac:chgData name="Beatriz Guerrero" userId="4dee045ad30c5b7e" providerId="LiveId" clId="{6FDAF15A-153A-4B97-B046-640DF1C6A6F3}" dt="2024-08-29T15:05:11.237" v="384" actId="1076"/>
          <ac:picMkLst>
            <pc:docMk/>
            <pc:sldMk cId="99537121" sldId="384"/>
            <ac:picMk id="3074" creationId="{FD1BD7FB-E9F4-146F-8411-74F5928DD6EF}"/>
          </ac:picMkLst>
        </pc:picChg>
        <pc:picChg chg="del">
          <ac:chgData name="Beatriz Guerrero" userId="4dee045ad30c5b7e" providerId="LiveId" clId="{6FDAF15A-153A-4B97-B046-640DF1C6A6F3}" dt="2024-08-26T09:54:54.582" v="154" actId="478"/>
          <ac:picMkLst>
            <pc:docMk/>
            <pc:sldMk cId="99537121" sldId="384"/>
            <ac:picMk id="5122" creationId="{0586746A-C716-33F5-0B9F-10F38DAFE512}"/>
          </ac:picMkLst>
        </pc:picChg>
        <pc:picChg chg="del">
          <ac:chgData name="Beatriz Guerrero" userId="4dee045ad30c5b7e" providerId="LiveId" clId="{6FDAF15A-153A-4B97-B046-640DF1C6A6F3}" dt="2024-08-26T09:54:53.979" v="153" actId="478"/>
          <ac:picMkLst>
            <pc:docMk/>
            <pc:sldMk cId="99537121" sldId="384"/>
            <ac:picMk id="5124" creationId="{61B75138-5452-7C93-8B31-2D70050B98EA}"/>
          </ac:picMkLst>
        </pc:picChg>
      </pc:sldChg>
      <pc:sldChg chg="addSp delSp modSp mod">
        <pc:chgData name="Beatriz Guerrero" userId="4dee045ad30c5b7e" providerId="LiveId" clId="{6FDAF15A-153A-4B97-B046-640DF1C6A6F3}" dt="2024-08-29T20:27:07.514" v="602" actId="108"/>
        <pc:sldMkLst>
          <pc:docMk/>
          <pc:sldMk cId="3970302542" sldId="387"/>
        </pc:sldMkLst>
        <pc:spChg chg="mod">
          <ac:chgData name="Beatriz Guerrero" userId="4dee045ad30c5b7e" providerId="LiveId" clId="{6FDAF15A-153A-4B97-B046-640DF1C6A6F3}" dt="2024-08-29T14:43:59.438" v="357" actId="207"/>
          <ac:spMkLst>
            <pc:docMk/>
            <pc:sldMk cId="3970302542" sldId="387"/>
            <ac:spMk id="22" creationId="{713C2131-EBA1-490D-8A28-B72EAC91EFD2}"/>
          </ac:spMkLst>
        </pc:spChg>
        <pc:spChg chg="mod">
          <ac:chgData name="Beatriz Guerrero" userId="4dee045ad30c5b7e" providerId="LiveId" clId="{6FDAF15A-153A-4B97-B046-640DF1C6A6F3}" dt="2024-08-29T20:27:07.514" v="602" actId="108"/>
          <ac:spMkLst>
            <pc:docMk/>
            <pc:sldMk cId="3970302542" sldId="387"/>
            <ac:spMk id="42" creationId="{47700F0A-748A-42B7-8B06-E3E5CFD2D0AA}"/>
          </ac:spMkLst>
        </pc:spChg>
        <pc:picChg chg="del">
          <ac:chgData name="Beatriz Guerrero" userId="4dee045ad30c5b7e" providerId="LiveId" clId="{6FDAF15A-153A-4B97-B046-640DF1C6A6F3}" dt="2024-08-26T09:55:14.199" v="159" actId="478"/>
          <ac:picMkLst>
            <pc:docMk/>
            <pc:sldMk cId="3970302542" sldId="387"/>
            <ac:picMk id="4098" creationId="{0BF1D1EC-93B3-2D84-76AB-388D232BF610}"/>
          </ac:picMkLst>
        </pc:picChg>
        <pc:picChg chg="add mod">
          <ac:chgData name="Beatriz Guerrero" userId="4dee045ad30c5b7e" providerId="LiveId" clId="{6FDAF15A-153A-4B97-B046-640DF1C6A6F3}" dt="2024-08-29T20:27:01.290" v="599" actId="1076"/>
          <ac:picMkLst>
            <pc:docMk/>
            <pc:sldMk cId="3970302542" sldId="387"/>
            <ac:picMk id="4098" creationId="{D6423F87-2286-226C-E3B7-8D42705CF19C}"/>
          </ac:picMkLst>
        </pc:picChg>
      </pc:sldChg>
      <pc:sldChg chg="addSp delSp modSp mod">
        <pc:chgData name="Beatriz Guerrero" userId="4dee045ad30c5b7e" providerId="LiveId" clId="{6FDAF15A-153A-4B97-B046-640DF1C6A6F3}" dt="2024-08-30T08:59:36.243" v="617" actId="164"/>
        <pc:sldMkLst>
          <pc:docMk/>
          <pc:sldMk cId="1411322190" sldId="388"/>
        </pc:sldMkLst>
        <pc:spChg chg="add mod">
          <ac:chgData name="Beatriz Guerrero" userId="4dee045ad30c5b7e" providerId="LiveId" clId="{6FDAF15A-153A-4B97-B046-640DF1C6A6F3}" dt="2024-08-30T08:59:22.005" v="612" actId="1076"/>
          <ac:spMkLst>
            <pc:docMk/>
            <pc:sldMk cId="1411322190" sldId="388"/>
            <ac:spMk id="3" creationId="{B2054DE8-5810-5303-A69B-DCACF6141DFC}"/>
          </ac:spMkLst>
        </pc:spChg>
        <pc:spChg chg="add mod">
          <ac:chgData name="Beatriz Guerrero" userId="4dee045ad30c5b7e" providerId="LiveId" clId="{6FDAF15A-153A-4B97-B046-640DF1C6A6F3}" dt="2024-08-30T08:59:36.243" v="617" actId="164"/>
          <ac:spMkLst>
            <pc:docMk/>
            <pc:sldMk cId="1411322190" sldId="388"/>
            <ac:spMk id="4" creationId="{1046A4AC-6A19-FC90-883B-598EDCE7654D}"/>
          </ac:spMkLst>
        </pc:spChg>
        <pc:spChg chg="mod">
          <ac:chgData name="Beatriz Guerrero" userId="4dee045ad30c5b7e" providerId="LiveId" clId="{6FDAF15A-153A-4B97-B046-640DF1C6A6F3}" dt="2024-08-29T14:44:09.038" v="360" actId="208"/>
          <ac:spMkLst>
            <pc:docMk/>
            <pc:sldMk cId="1411322190" sldId="388"/>
            <ac:spMk id="7" creationId="{153053D9-E0EA-D87B-6ACB-765C32ACE2E0}"/>
          </ac:spMkLst>
        </pc:spChg>
        <pc:spChg chg="mod">
          <ac:chgData name="Beatriz Guerrero" userId="4dee045ad30c5b7e" providerId="LiveId" clId="{6FDAF15A-153A-4B97-B046-640DF1C6A6F3}" dt="2024-08-29T14:44:09.038" v="360" actId="208"/>
          <ac:spMkLst>
            <pc:docMk/>
            <pc:sldMk cId="1411322190" sldId="388"/>
            <ac:spMk id="22" creationId="{713C2131-EBA1-490D-8A28-B72EAC91EFD2}"/>
          </ac:spMkLst>
        </pc:spChg>
        <pc:spChg chg="del">
          <ac:chgData name="Beatriz Guerrero" userId="4dee045ad30c5b7e" providerId="LiveId" clId="{6FDAF15A-153A-4B97-B046-640DF1C6A6F3}" dt="2024-08-26T09:56:50.555" v="178" actId="478"/>
          <ac:spMkLst>
            <pc:docMk/>
            <pc:sldMk cId="1411322190" sldId="388"/>
            <ac:spMk id="42" creationId="{47700F0A-748A-42B7-8B06-E3E5CFD2D0AA}"/>
          </ac:spMkLst>
        </pc:spChg>
        <pc:grpChg chg="add mod">
          <ac:chgData name="Beatriz Guerrero" userId="4dee045ad30c5b7e" providerId="LiveId" clId="{6FDAF15A-153A-4B97-B046-640DF1C6A6F3}" dt="2024-08-30T08:59:36.243" v="617" actId="164"/>
          <ac:grpSpMkLst>
            <pc:docMk/>
            <pc:sldMk cId="1411322190" sldId="388"/>
            <ac:grpSpMk id="5" creationId="{811C8637-9030-A5CA-ACA3-3B67909C2064}"/>
          </ac:grpSpMkLst>
        </pc:grpChg>
        <pc:picChg chg="add mod">
          <ac:chgData name="Beatriz Guerrero" userId="4dee045ad30c5b7e" providerId="LiveId" clId="{6FDAF15A-153A-4B97-B046-640DF1C6A6F3}" dt="2024-08-30T08:59:36.243" v="617" actId="164"/>
          <ac:picMkLst>
            <pc:docMk/>
            <pc:sldMk cId="1411322190" sldId="388"/>
            <ac:picMk id="2" creationId="{F9FEAFA3-D730-8D89-A9C2-043757C2079A}"/>
          </ac:picMkLst>
        </pc:picChg>
        <pc:picChg chg="del mod">
          <ac:chgData name="Beatriz Guerrero" userId="4dee045ad30c5b7e" providerId="LiveId" clId="{6FDAF15A-153A-4B97-B046-640DF1C6A6F3}" dt="2024-08-26T09:55:47.638" v="170" actId="478"/>
          <ac:picMkLst>
            <pc:docMk/>
            <pc:sldMk cId="1411322190" sldId="388"/>
            <ac:picMk id="1026" creationId="{7DFE1F06-B3B5-C725-68A3-E9BE273A01F1}"/>
          </ac:picMkLst>
        </pc:picChg>
        <pc:picChg chg="del">
          <ac:chgData name="Beatriz Guerrero" userId="4dee045ad30c5b7e" providerId="LiveId" clId="{6FDAF15A-153A-4B97-B046-640DF1C6A6F3}" dt="2024-08-26T09:55:48.128" v="171" actId="478"/>
          <ac:picMkLst>
            <pc:docMk/>
            <pc:sldMk cId="1411322190" sldId="388"/>
            <ac:picMk id="1028" creationId="{03BD5066-8EA6-669F-DF4C-D3EA764C8036}"/>
          </ac:picMkLst>
        </pc:picChg>
      </pc:sldChg>
      <pc:sldChg chg="addSp delSp modSp mod">
        <pc:chgData name="Beatriz Guerrero" userId="4dee045ad30c5b7e" providerId="LiveId" clId="{6FDAF15A-153A-4B97-B046-640DF1C6A6F3}" dt="2024-08-30T08:59:44.114" v="622" actId="1076"/>
        <pc:sldMkLst>
          <pc:docMk/>
          <pc:sldMk cId="2416148273" sldId="389"/>
        </pc:sldMkLst>
        <pc:spChg chg="add mod">
          <ac:chgData name="Beatriz Guerrero" userId="4dee045ad30c5b7e" providerId="LiveId" clId="{6FDAF15A-153A-4B97-B046-640DF1C6A6F3}" dt="2024-08-30T08:59:41.958" v="619" actId="1076"/>
          <ac:spMkLst>
            <pc:docMk/>
            <pc:sldMk cId="2416148273" sldId="389"/>
            <ac:spMk id="3" creationId="{97BFF057-A9F2-DFC8-64D3-3DD00A0C3FFE}"/>
          </ac:spMkLst>
        </pc:spChg>
        <pc:spChg chg="del mod">
          <ac:chgData name="Beatriz Guerrero" userId="4dee045ad30c5b7e" providerId="LiveId" clId="{6FDAF15A-153A-4B97-B046-640DF1C6A6F3}" dt="2024-08-26T09:56:47.362" v="177" actId="21"/>
          <ac:spMkLst>
            <pc:docMk/>
            <pc:sldMk cId="2416148273" sldId="389"/>
            <ac:spMk id="3" creationId="{B2054DE8-5810-5303-A69B-DCACF6141DFC}"/>
          </ac:spMkLst>
        </pc:spChg>
        <pc:spChg chg="mod">
          <ac:chgData name="Beatriz Guerrero" userId="4dee045ad30c5b7e" providerId="LiveId" clId="{6FDAF15A-153A-4B97-B046-640DF1C6A6F3}" dt="2024-08-29T14:44:13.534" v="363" actId="208"/>
          <ac:spMkLst>
            <pc:docMk/>
            <pc:sldMk cId="2416148273" sldId="389"/>
            <ac:spMk id="6" creationId="{1F498FD7-888D-C6B4-7060-CA390EE150AA}"/>
          </ac:spMkLst>
        </pc:spChg>
        <pc:spChg chg="mod">
          <ac:chgData name="Beatriz Guerrero" userId="4dee045ad30c5b7e" providerId="LiveId" clId="{6FDAF15A-153A-4B97-B046-640DF1C6A6F3}" dt="2024-08-30T08:59:42.380" v="620"/>
          <ac:spMkLst>
            <pc:docMk/>
            <pc:sldMk cId="2416148273" sldId="389"/>
            <ac:spMk id="7" creationId="{29008DA6-94F6-86C9-A1AC-27A989469233}"/>
          </ac:spMkLst>
        </pc:spChg>
        <pc:spChg chg="mod">
          <ac:chgData name="Beatriz Guerrero" userId="4dee045ad30c5b7e" providerId="LiveId" clId="{6FDAF15A-153A-4B97-B046-640DF1C6A6F3}" dt="2024-08-29T14:44:13.534" v="363" actId="208"/>
          <ac:spMkLst>
            <pc:docMk/>
            <pc:sldMk cId="2416148273" sldId="389"/>
            <ac:spMk id="22" creationId="{713C2131-EBA1-490D-8A28-B72EAC91EFD2}"/>
          </ac:spMkLst>
        </pc:spChg>
        <pc:grpChg chg="add mod">
          <ac:chgData name="Beatriz Guerrero" userId="4dee045ad30c5b7e" providerId="LiveId" clId="{6FDAF15A-153A-4B97-B046-640DF1C6A6F3}" dt="2024-08-30T08:59:44.114" v="622" actId="1076"/>
          <ac:grpSpMkLst>
            <pc:docMk/>
            <pc:sldMk cId="2416148273" sldId="389"/>
            <ac:grpSpMk id="2" creationId="{83A596B2-BC43-72BA-0284-2EFA95939D29}"/>
          </ac:grpSpMkLst>
        </pc:grpChg>
        <pc:picChg chg="mod">
          <ac:chgData name="Beatriz Guerrero" userId="4dee045ad30c5b7e" providerId="LiveId" clId="{6FDAF15A-153A-4B97-B046-640DF1C6A6F3}" dt="2024-08-30T08:59:42.380" v="620"/>
          <ac:picMkLst>
            <pc:docMk/>
            <pc:sldMk cId="2416148273" sldId="389"/>
            <ac:picMk id="5" creationId="{B249C278-291A-EE56-0B66-30F99D0AEAA8}"/>
          </ac:picMkLst>
        </pc:picChg>
        <pc:picChg chg="del">
          <ac:chgData name="Beatriz Guerrero" userId="4dee045ad30c5b7e" providerId="LiveId" clId="{6FDAF15A-153A-4B97-B046-640DF1C6A6F3}" dt="2024-08-26T09:56:35.656" v="173" actId="478"/>
          <ac:picMkLst>
            <pc:docMk/>
            <pc:sldMk cId="2416148273" sldId="389"/>
            <ac:picMk id="2050" creationId="{CC0BB3DA-1F66-F335-A03C-819406474512}"/>
          </ac:picMkLst>
        </pc:picChg>
        <pc:picChg chg="del">
          <ac:chgData name="Beatriz Guerrero" userId="4dee045ad30c5b7e" providerId="LiveId" clId="{6FDAF15A-153A-4B97-B046-640DF1C6A6F3}" dt="2024-08-26T09:56:35.209" v="172" actId="478"/>
          <ac:picMkLst>
            <pc:docMk/>
            <pc:sldMk cId="2416148273" sldId="389"/>
            <ac:picMk id="2052" creationId="{35B17F2C-50B3-5968-7F4A-DB8131036576}"/>
          </ac:picMkLst>
        </pc:picChg>
      </pc:sldChg>
      <pc:sldChg chg="addSp delSp modSp mod">
        <pc:chgData name="Beatriz Guerrero" userId="4dee045ad30c5b7e" providerId="LiveId" clId="{6FDAF15A-153A-4B97-B046-640DF1C6A6F3}" dt="2024-08-30T08:59:48.510" v="625" actId="1076"/>
        <pc:sldMkLst>
          <pc:docMk/>
          <pc:sldMk cId="3196916260" sldId="390"/>
        </pc:sldMkLst>
        <pc:spChg chg="mod">
          <ac:chgData name="Beatriz Guerrero" userId="4dee045ad30c5b7e" providerId="LiveId" clId="{6FDAF15A-153A-4B97-B046-640DF1C6A6F3}" dt="2024-08-30T08:59:47.566" v="624"/>
          <ac:spMkLst>
            <pc:docMk/>
            <pc:sldMk cId="3196916260" sldId="390"/>
            <ac:spMk id="5" creationId="{C97C0A93-6434-8DE5-CC6D-81523496DACA}"/>
          </ac:spMkLst>
        </pc:spChg>
        <pc:spChg chg="mod">
          <ac:chgData name="Beatriz Guerrero" userId="4dee045ad30c5b7e" providerId="LiveId" clId="{6FDAF15A-153A-4B97-B046-640DF1C6A6F3}" dt="2024-08-29T14:44:27.493" v="367" actId="208"/>
          <ac:spMkLst>
            <pc:docMk/>
            <pc:sldMk cId="3196916260" sldId="390"/>
            <ac:spMk id="22" creationId="{713C2131-EBA1-490D-8A28-B72EAC91EFD2}"/>
          </ac:spMkLst>
        </pc:spChg>
        <pc:spChg chg="mod">
          <ac:chgData name="Beatriz Guerrero" userId="4dee045ad30c5b7e" providerId="LiveId" clId="{6FDAF15A-153A-4B97-B046-640DF1C6A6F3}" dt="2024-08-30T08:59:46.718" v="623" actId="1076"/>
          <ac:spMkLst>
            <pc:docMk/>
            <pc:sldMk cId="3196916260" sldId="390"/>
            <ac:spMk id="42" creationId="{47700F0A-748A-42B7-8B06-E3E5CFD2D0AA}"/>
          </ac:spMkLst>
        </pc:spChg>
        <pc:grpChg chg="add mod">
          <ac:chgData name="Beatriz Guerrero" userId="4dee045ad30c5b7e" providerId="LiveId" clId="{6FDAF15A-153A-4B97-B046-640DF1C6A6F3}" dt="2024-08-30T08:59:48.510" v="625" actId="1076"/>
          <ac:grpSpMkLst>
            <pc:docMk/>
            <pc:sldMk cId="3196916260" sldId="390"/>
            <ac:grpSpMk id="2" creationId="{F63B6B53-BD6F-6B43-74D0-7B78D5DF01B1}"/>
          </ac:grpSpMkLst>
        </pc:grpChg>
        <pc:picChg chg="mod">
          <ac:chgData name="Beatriz Guerrero" userId="4dee045ad30c5b7e" providerId="LiveId" clId="{6FDAF15A-153A-4B97-B046-640DF1C6A6F3}" dt="2024-08-30T08:59:47.566" v="624"/>
          <ac:picMkLst>
            <pc:docMk/>
            <pc:sldMk cId="3196916260" sldId="390"/>
            <ac:picMk id="3" creationId="{60A60F60-F8B6-4BA0-77EF-32C9947CFEC7}"/>
          </ac:picMkLst>
        </pc:picChg>
        <pc:picChg chg="del">
          <ac:chgData name="Beatriz Guerrero" userId="4dee045ad30c5b7e" providerId="LiveId" clId="{6FDAF15A-153A-4B97-B046-640DF1C6A6F3}" dt="2024-08-26T09:57:20.703" v="192" actId="478"/>
          <ac:picMkLst>
            <pc:docMk/>
            <pc:sldMk cId="3196916260" sldId="390"/>
            <ac:picMk id="3074" creationId="{18162394-240E-B244-11F0-360A17857FE1}"/>
          </ac:picMkLst>
        </pc:picChg>
      </pc:sldChg>
      <pc:sldChg chg="addSp delSp modSp new mod">
        <pc:chgData name="Beatriz Guerrero" userId="4dee045ad30c5b7e" providerId="LiveId" clId="{6FDAF15A-153A-4B97-B046-640DF1C6A6F3}" dt="2024-08-29T15:26:05.682" v="570" actId="20577"/>
        <pc:sldMkLst>
          <pc:docMk/>
          <pc:sldMk cId="244406203" sldId="391"/>
        </pc:sldMkLst>
        <pc:spChg chg="del">
          <ac:chgData name="Beatriz Guerrero" userId="4dee045ad30c5b7e" providerId="LiveId" clId="{6FDAF15A-153A-4B97-B046-640DF1C6A6F3}" dt="2024-08-29T15:18:44.852" v="468" actId="478"/>
          <ac:spMkLst>
            <pc:docMk/>
            <pc:sldMk cId="244406203" sldId="391"/>
            <ac:spMk id="2" creationId="{7FF265D2-37E6-11F9-BAEB-44D92FD33251}"/>
          </ac:spMkLst>
        </pc:spChg>
        <pc:spChg chg="add del mod">
          <ac:chgData name="Beatriz Guerrero" userId="4dee045ad30c5b7e" providerId="LiveId" clId="{6FDAF15A-153A-4B97-B046-640DF1C6A6F3}" dt="2024-08-29T15:19:13.442" v="475" actId="478"/>
          <ac:spMkLst>
            <pc:docMk/>
            <pc:sldMk cId="244406203" sldId="391"/>
            <ac:spMk id="3" creationId="{4363A05C-0A0D-D0B2-02F9-3F5DEF7421C9}"/>
          </ac:spMkLst>
        </pc:spChg>
        <pc:spChg chg="add mod">
          <ac:chgData name="Beatriz Guerrero" userId="4dee045ad30c5b7e" providerId="LiveId" clId="{6FDAF15A-153A-4B97-B046-640DF1C6A6F3}" dt="2024-08-29T15:19:01.679" v="473" actId="1076"/>
          <ac:spMkLst>
            <pc:docMk/>
            <pc:sldMk cId="244406203" sldId="391"/>
            <ac:spMk id="4" creationId="{9F9037C2-6FAB-052B-F540-2686D0E9D3F6}"/>
          </ac:spMkLst>
        </pc:spChg>
        <pc:spChg chg="add mod">
          <ac:chgData name="Beatriz Guerrero" userId="4dee045ad30c5b7e" providerId="LiveId" clId="{6FDAF15A-153A-4B97-B046-640DF1C6A6F3}" dt="2024-08-29T15:19:25.095" v="482" actId="20577"/>
          <ac:spMkLst>
            <pc:docMk/>
            <pc:sldMk cId="244406203" sldId="391"/>
            <ac:spMk id="5" creationId="{1F342BE5-D18E-AFBC-F24D-42CD708333A1}"/>
          </ac:spMkLst>
        </pc:spChg>
        <pc:spChg chg="add mod">
          <ac:chgData name="Beatriz Guerrero" userId="4dee045ad30c5b7e" providerId="LiveId" clId="{6FDAF15A-153A-4B97-B046-640DF1C6A6F3}" dt="2024-08-29T15:25:07.698" v="543" actId="1076"/>
          <ac:spMkLst>
            <pc:docMk/>
            <pc:sldMk cId="244406203" sldId="391"/>
            <ac:spMk id="9" creationId="{DE1A9DBF-9036-1C9D-3B51-1097EEAA7D64}"/>
          </ac:spMkLst>
        </pc:spChg>
        <pc:spChg chg="add mod">
          <ac:chgData name="Beatriz Guerrero" userId="4dee045ad30c5b7e" providerId="LiveId" clId="{6FDAF15A-153A-4B97-B046-640DF1C6A6F3}" dt="2024-08-29T15:25:13.842" v="545" actId="1076"/>
          <ac:spMkLst>
            <pc:docMk/>
            <pc:sldMk cId="244406203" sldId="391"/>
            <ac:spMk id="14" creationId="{16175EBF-2577-0A0E-C4FC-C8BE74DC777C}"/>
          </ac:spMkLst>
        </pc:spChg>
        <pc:spChg chg="add mod">
          <ac:chgData name="Beatriz Guerrero" userId="4dee045ad30c5b7e" providerId="LiveId" clId="{6FDAF15A-153A-4B97-B046-640DF1C6A6F3}" dt="2024-08-29T15:25:24.373" v="552" actId="20577"/>
          <ac:spMkLst>
            <pc:docMk/>
            <pc:sldMk cId="244406203" sldId="391"/>
            <ac:spMk id="19" creationId="{A720D928-8749-A2A3-C3D2-09097EE13D5A}"/>
          </ac:spMkLst>
        </pc:spChg>
        <pc:spChg chg="add mod">
          <ac:chgData name="Beatriz Guerrero" userId="4dee045ad30c5b7e" providerId="LiveId" clId="{6FDAF15A-153A-4B97-B046-640DF1C6A6F3}" dt="2024-08-29T15:26:05.682" v="570" actId="20577"/>
          <ac:spMkLst>
            <pc:docMk/>
            <pc:sldMk cId="244406203" sldId="391"/>
            <ac:spMk id="22" creationId="{733DC347-EAF6-EAC7-34C6-7E86726F60C2}"/>
          </ac:spMkLst>
        </pc:spChg>
        <pc:picChg chg="add del">
          <ac:chgData name="Beatriz Guerrero" userId="4dee045ad30c5b7e" providerId="LiveId" clId="{6FDAF15A-153A-4B97-B046-640DF1C6A6F3}" dt="2024-08-29T15:20:10.769" v="484" actId="478"/>
          <ac:picMkLst>
            <pc:docMk/>
            <pc:sldMk cId="244406203" sldId="391"/>
            <ac:picMk id="7" creationId="{2DF7B5E6-8BB6-DAC1-B8EE-0EE747507C47}"/>
          </ac:picMkLst>
        </pc:picChg>
        <pc:picChg chg="add mod">
          <ac:chgData name="Beatriz Guerrero" userId="4dee045ad30c5b7e" providerId="LiveId" clId="{6FDAF15A-153A-4B97-B046-640DF1C6A6F3}" dt="2024-08-29T15:25:08.883" v="544" actId="1076"/>
          <ac:picMkLst>
            <pc:docMk/>
            <pc:sldMk cId="244406203" sldId="391"/>
            <ac:picMk id="11" creationId="{C7DB289A-4F5F-69C2-DD3F-35B636ACA91D}"/>
          </ac:picMkLst>
        </pc:picChg>
        <pc:picChg chg="add del mod">
          <ac:chgData name="Beatriz Guerrero" userId="4dee045ad30c5b7e" providerId="LiveId" clId="{6FDAF15A-153A-4B97-B046-640DF1C6A6F3}" dt="2024-08-29T15:24:32.629" v="534" actId="478"/>
          <ac:picMkLst>
            <pc:docMk/>
            <pc:sldMk cId="244406203" sldId="391"/>
            <ac:picMk id="13" creationId="{98AF398A-C254-493A-ED36-A3733693FFE3}"/>
          </ac:picMkLst>
        </pc:picChg>
        <pc:picChg chg="add mod">
          <ac:chgData name="Beatriz Guerrero" userId="4dee045ad30c5b7e" providerId="LiveId" clId="{6FDAF15A-153A-4B97-B046-640DF1C6A6F3}" dt="2024-08-29T15:25:15.082" v="546" actId="1076"/>
          <ac:picMkLst>
            <pc:docMk/>
            <pc:sldMk cId="244406203" sldId="391"/>
            <ac:picMk id="16" creationId="{BCFCF337-7435-B79F-7E76-EF04C0CB21A3}"/>
          </ac:picMkLst>
        </pc:picChg>
        <pc:picChg chg="add mod">
          <ac:chgData name="Beatriz Guerrero" userId="4dee045ad30c5b7e" providerId="LiveId" clId="{6FDAF15A-153A-4B97-B046-640DF1C6A6F3}" dt="2024-08-29T15:25:04.714" v="542" actId="1076"/>
          <ac:picMkLst>
            <pc:docMk/>
            <pc:sldMk cId="244406203" sldId="391"/>
            <ac:picMk id="18" creationId="{711F7836-6454-33DF-8E6B-38025E35461C}"/>
          </ac:picMkLst>
        </pc:picChg>
        <pc:picChg chg="add mod">
          <ac:chgData name="Beatriz Guerrero" userId="4dee045ad30c5b7e" providerId="LiveId" clId="{6FDAF15A-153A-4B97-B046-640DF1C6A6F3}" dt="2024-08-29T15:25:55.588" v="561" actId="14100"/>
          <ac:picMkLst>
            <pc:docMk/>
            <pc:sldMk cId="244406203" sldId="391"/>
            <ac:picMk id="21" creationId="{855DE1AD-3B75-FB83-6064-40B15F0DE8FF}"/>
          </ac:picMkLst>
        </pc:picChg>
      </pc:sldChg>
      <pc:sldChg chg="del">
        <pc:chgData name="Beatriz Guerrero" userId="4dee045ad30c5b7e" providerId="LiveId" clId="{6FDAF15A-153A-4B97-B046-640DF1C6A6F3}" dt="2024-08-26T09:58:30.283" v="212" actId="47"/>
        <pc:sldMkLst>
          <pc:docMk/>
          <pc:sldMk cId="2118767386" sldId="391"/>
        </pc:sldMkLst>
      </pc:sldChg>
      <pc:sldChg chg="del">
        <pc:chgData name="Beatriz Guerrero" userId="4dee045ad30c5b7e" providerId="LiveId" clId="{6FDAF15A-153A-4B97-B046-640DF1C6A6F3}" dt="2024-08-26T09:58:30.283" v="212" actId="47"/>
        <pc:sldMkLst>
          <pc:docMk/>
          <pc:sldMk cId="3330529899" sldId="392"/>
        </pc:sldMkLst>
      </pc:sldChg>
      <pc:sldChg chg="del">
        <pc:chgData name="Beatriz Guerrero" userId="4dee045ad30c5b7e" providerId="LiveId" clId="{6FDAF15A-153A-4B97-B046-640DF1C6A6F3}" dt="2024-08-26T09:58:30.283" v="212" actId="47"/>
        <pc:sldMkLst>
          <pc:docMk/>
          <pc:sldMk cId="751366275" sldId="393"/>
        </pc:sldMkLst>
      </pc:sldChg>
      <pc:sldChg chg="del">
        <pc:chgData name="Beatriz Guerrero" userId="4dee045ad30c5b7e" providerId="LiveId" clId="{6FDAF15A-153A-4B97-B046-640DF1C6A6F3}" dt="2024-08-26T09:58:30.283" v="212" actId="47"/>
        <pc:sldMkLst>
          <pc:docMk/>
          <pc:sldMk cId="3666185116" sldId="394"/>
        </pc:sldMkLst>
      </pc:sldChg>
      <pc:sldChg chg="del">
        <pc:chgData name="Beatriz Guerrero" userId="4dee045ad30c5b7e" providerId="LiveId" clId="{6FDAF15A-153A-4B97-B046-640DF1C6A6F3}" dt="2024-08-26T09:58:30.283" v="212" actId="47"/>
        <pc:sldMkLst>
          <pc:docMk/>
          <pc:sldMk cId="2532243835" sldId="395"/>
        </pc:sldMkLst>
      </pc:sldChg>
      <pc:sldChg chg="del">
        <pc:chgData name="Beatriz Guerrero" userId="4dee045ad30c5b7e" providerId="LiveId" clId="{6FDAF15A-153A-4B97-B046-640DF1C6A6F3}" dt="2024-08-26T09:58:30.283" v="212" actId="47"/>
        <pc:sldMkLst>
          <pc:docMk/>
          <pc:sldMk cId="2709146560" sldId="396"/>
        </pc:sldMkLst>
      </pc:sldChg>
      <pc:sldChg chg="del">
        <pc:chgData name="Beatriz Guerrero" userId="4dee045ad30c5b7e" providerId="LiveId" clId="{6FDAF15A-153A-4B97-B046-640DF1C6A6F3}" dt="2024-08-26T09:58:30.283" v="212" actId="47"/>
        <pc:sldMkLst>
          <pc:docMk/>
          <pc:sldMk cId="4290932084" sldId="397"/>
        </pc:sldMkLst>
      </pc:sldChg>
      <pc:sldChg chg="del">
        <pc:chgData name="Beatriz Guerrero" userId="4dee045ad30c5b7e" providerId="LiveId" clId="{6FDAF15A-153A-4B97-B046-640DF1C6A6F3}" dt="2024-08-26T09:58:30.283" v="212" actId="47"/>
        <pc:sldMkLst>
          <pc:docMk/>
          <pc:sldMk cId="1654525990" sldId="398"/>
        </pc:sldMkLst>
      </pc:sldChg>
      <pc:sldChg chg="del">
        <pc:chgData name="Beatriz Guerrero" userId="4dee045ad30c5b7e" providerId="LiveId" clId="{6FDAF15A-153A-4B97-B046-640DF1C6A6F3}" dt="2024-08-26T09:58:30.283" v="212" actId="47"/>
        <pc:sldMkLst>
          <pc:docMk/>
          <pc:sldMk cId="2172777584" sldId="399"/>
        </pc:sldMkLst>
      </pc:sldChg>
      <pc:sldChg chg="del">
        <pc:chgData name="Beatriz Guerrero" userId="4dee045ad30c5b7e" providerId="LiveId" clId="{6FDAF15A-153A-4B97-B046-640DF1C6A6F3}" dt="2024-08-26T09:58:30.283" v="212" actId="47"/>
        <pc:sldMkLst>
          <pc:docMk/>
          <pc:sldMk cId="3445658811" sldId="400"/>
        </pc:sldMkLst>
      </pc:sldChg>
      <pc:sldChg chg="del">
        <pc:chgData name="Beatriz Guerrero" userId="4dee045ad30c5b7e" providerId="LiveId" clId="{6FDAF15A-153A-4B97-B046-640DF1C6A6F3}" dt="2024-08-26T09:58:30.283" v="212" actId="47"/>
        <pc:sldMkLst>
          <pc:docMk/>
          <pc:sldMk cId="3825324508" sldId="401"/>
        </pc:sldMkLst>
      </pc:sldChg>
      <pc:sldChg chg="del">
        <pc:chgData name="Beatriz Guerrero" userId="4dee045ad30c5b7e" providerId="LiveId" clId="{6FDAF15A-153A-4B97-B046-640DF1C6A6F3}" dt="2024-08-26T09:58:30.283" v="212" actId="47"/>
        <pc:sldMkLst>
          <pc:docMk/>
          <pc:sldMk cId="2281456169" sldId="402"/>
        </pc:sldMkLst>
      </pc:sldChg>
    </pc:docChg>
  </pc:docChgLst>
  <pc:docChgLst>
    <pc:chgData name="Beatriz Guerrero" userId="4dee045ad30c5b7e" providerId="LiveId" clId="{F6EF15B8-A8C0-467A-97E3-6B4E7C4F0822}"/>
    <pc:docChg chg="undo custSel addSld delSld modSld">
      <pc:chgData name="Beatriz Guerrero" userId="4dee045ad30c5b7e" providerId="LiveId" clId="{F6EF15B8-A8C0-467A-97E3-6B4E7C4F0822}" dt="2024-02-28T10:02:19.810" v="781" actId="1076"/>
      <pc:docMkLst>
        <pc:docMk/>
      </pc:docMkLst>
      <pc:sldChg chg="addSp delSp modSp mod">
        <pc:chgData name="Beatriz Guerrero" userId="4dee045ad30c5b7e" providerId="LiveId" clId="{F6EF15B8-A8C0-467A-97E3-6B4E7C4F0822}" dt="2024-02-28T08:16:35.807" v="640" actId="207"/>
        <pc:sldMkLst>
          <pc:docMk/>
          <pc:sldMk cId="1440225458" sldId="257"/>
        </pc:sldMkLst>
        <pc:spChg chg="mod">
          <ac:chgData name="Beatriz Guerrero" userId="4dee045ad30c5b7e" providerId="LiveId" clId="{F6EF15B8-A8C0-467A-97E3-6B4E7C4F0822}" dt="2024-02-28T08:16:15.375" v="636" actId="208"/>
          <ac:spMkLst>
            <pc:docMk/>
            <pc:sldMk cId="1440225458" sldId="257"/>
            <ac:spMk id="3" creationId="{00000000-0000-0000-0000-000000000000}"/>
          </ac:spMkLst>
        </pc:spChg>
        <pc:spChg chg="mod">
          <ac:chgData name="Beatriz Guerrero" userId="4dee045ad30c5b7e" providerId="LiveId" clId="{F6EF15B8-A8C0-467A-97E3-6B4E7C4F0822}" dt="2024-02-28T08:16:26.153" v="637" actId="207"/>
          <ac:spMkLst>
            <pc:docMk/>
            <pc:sldMk cId="1440225458" sldId="257"/>
            <ac:spMk id="5" creationId="{00000000-0000-0000-0000-000000000000}"/>
          </ac:spMkLst>
        </pc:spChg>
        <pc:spChg chg="mod">
          <ac:chgData name="Beatriz Guerrero" userId="4dee045ad30c5b7e" providerId="LiveId" clId="{F6EF15B8-A8C0-467A-97E3-6B4E7C4F0822}" dt="2024-02-28T08:16:31.204" v="639" actId="207"/>
          <ac:spMkLst>
            <pc:docMk/>
            <pc:sldMk cId="1440225458" sldId="257"/>
            <ac:spMk id="6" creationId="{00000000-0000-0000-0000-000000000000}"/>
          </ac:spMkLst>
        </pc:spChg>
        <pc:spChg chg="mod">
          <ac:chgData name="Beatriz Guerrero" userId="4dee045ad30c5b7e" providerId="LiveId" clId="{F6EF15B8-A8C0-467A-97E3-6B4E7C4F0822}" dt="2024-02-28T08:16:35.807" v="640" actId="207"/>
          <ac:spMkLst>
            <pc:docMk/>
            <pc:sldMk cId="1440225458" sldId="257"/>
            <ac:spMk id="17" creationId="{00000000-0000-0000-0000-000000000000}"/>
          </ac:spMkLst>
        </pc:spChg>
        <pc:picChg chg="add mod modCrop">
          <ac:chgData name="Beatriz Guerrero" userId="4dee045ad30c5b7e" providerId="LiveId" clId="{F6EF15B8-A8C0-467A-97E3-6B4E7C4F0822}" dt="2024-02-27T21:34:31.228" v="409" actId="1076"/>
          <ac:picMkLst>
            <pc:docMk/>
            <pc:sldMk cId="1440225458" sldId="257"/>
            <ac:picMk id="4" creationId="{97FD1C61-F8AF-2835-B929-AFAAE037FE2E}"/>
          </ac:picMkLst>
        </pc:picChg>
        <pc:picChg chg="del">
          <ac:chgData name="Beatriz Guerrero" userId="4dee045ad30c5b7e" providerId="LiveId" clId="{F6EF15B8-A8C0-467A-97E3-6B4E7C4F0822}" dt="2024-02-27T21:34:09.041" v="402" actId="478"/>
          <ac:picMkLst>
            <pc:docMk/>
            <pc:sldMk cId="1440225458" sldId="257"/>
            <ac:picMk id="2050" creationId="{F0185CDA-A2EB-D2ED-8E9D-93B5D1125CA8}"/>
          </ac:picMkLst>
        </pc:picChg>
      </pc:sldChg>
      <pc:sldChg chg="modSp mod">
        <pc:chgData name="Beatriz Guerrero" userId="4dee045ad30c5b7e" providerId="LiveId" clId="{F6EF15B8-A8C0-467A-97E3-6B4E7C4F0822}" dt="2024-02-28T10:01:54.692" v="779" actId="207"/>
        <pc:sldMkLst>
          <pc:docMk/>
          <pc:sldMk cId="2228764871" sldId="272"/>
        </pc:sldMkLst>
        <pc:spChg chg="mod">
          <ac:chgData name="Beatriz Guerrero" userId="4dee045ad30c5b7e" providerId="LiveId" clId="{F6EF15B8-A8C0-467A-97E3-6B4E7C4F0822}" dt="2024-02-28T10:01:51.908" v="778" actId="207"/>
          <ac:spMkLst>
            <pc:docMk/>
            <pc:sldMk cId="2228764871" sldId="272"/>
            <ac:spMk id="5" creationId="{00000000-0000-0000-0000-000000000000}"/>
          </ac:spMkLst>
        </pc:spChg>
        <pc:spChg chg="mod">
          <ac:chgData name="Beatriz Guerrero" userId="4dee045ad30c5b7e" providerId="LiveId" clId="{F6EF15B8-A8C0-467A-97E3-6B4E7C4F0822}" dt="2024-02-28T10:01:54.692" v="779" actId="207"/>
          <ac:spMkLst>
            <pc:docMk/>
            <pc:sldMk cId="2228764871" sldId="272"/>
            <ac:spMk id="6" creationId="{00000000-0000-0000-0000-000000000000}"/>
          </ac:spMkLst>
        </pc:spChg>
      </pc:sldChg>
      <pc:sldChg chg="addSp delSp modSp mod">
        <pc:chgData name="Beatriz Guerrero" userId="4dee045ad30c5b7e" providerId="LiveId" clId="{F6EF15B8-A8C0-467A-97E3-6B4E7C4F0822}" dt="2024-02-28T09:11:36.516" v="647" actId="1036"/>
        <pc:sldMkLst>
          <pc:docMk/>
          <pc:sldMk cId="1539898036" sldId="334"/>
        </pc:sldMkLst>
        <pc:spChg chg="mod">
          <ac:chgData name="Beatriz Guerrero" userId="4dee045ad30c5b7e" providerId="LiveId" clId="{F6EF15B8-A8C0-467A-97E3-6B4E7C4F0822}" dt="2024-02-27T08:34:45.295" v="41" actId="1076"/>
          <ac:spMkLst>
            <pc:docMk/>
            <pc:sldMk cId="1539898036" sldId="334"/>
            <ac:spMk id="4" creationId="{46773AA1-5CA6-ACB0-FA3A-4D74C7D5C7F3}"/>
          </ac:spMkLst>
        </pc:spChg>
        <pc:spChg chg="mod">
          <ac:chgData name="Beatriz Guerrero" userId="4dee045ad30c5b7e" providerId="LiveId" clId="{F6EF15B8-A8C0-467A-97E3-6B4E7C4F0822}" dt="2024-02-28T09:11:33.654" v="644" actId="208"/>
          <ac:spMkLst>
            <pc:docMk/>
            <pc:sldMk cId="1539898036" sldId="334"/>
            <ac:spMk id="5" creationId="{F785C2F4-F8B2-4542-A908-7EF40E9AF669}"/>
          </ac:spMkLst>
        </pc:spChg>
        <pc:spChg chg="mod">
          <ac:chgData name="Beatriz Guerrero" userId="4dee045ad30c5b7e" providerId="LiveId" clId="{F6EF15B8-A8C0-467A-97E3-6B4E7C4F0822}" dt="2024-02-28T09:11:30.744" v="642" actId="207"/>
          <ac:spMkLst>
            <pc:docMk/>
            <pc:sldMk cId="1539898036" sldId="334"/>
            <ac:spMk id="10" creationId="{DADFA997-C511-BA49-6AE6-D834133D6B8D}"/>
          </ac:spMkLst>
        </pc:spChg>
        <pc:spChg chg="mod">
          <ac:chgData name="Beatriz Guerrero" userId="4dee045ad30c5b7e" providerId="LiveId" clId="{F6EF15B8-A8C0-467A-97E3-6B4E7C4F0822}" dt="2024-02-28T09:11:36.516" v="647" actId="1036"/>
          <ac:spMkLst>
            <pc:docMk/>
            <pc:sldMk cId="1539898036" sldId="334"/>
            <ac:spMk id="22" creationId="{9AA9C8D6-29DF-44A4-A1B9-2A9C3E510EC6}"/>
          </ac:spMkLst>
        </pc:spChg>
        <pc:picChg chg="add mod">
          <ac:chgData name="Beatriz Guerrero" userId="4dee045ad30c5b7e" providerId="LiveId" clId="{F6EF15B8-A8C0-467A-97E3-6B4E7C4F0822}" dt="2024-02-27T21:37:47.121" v="414" actId="1076"/>
          <ac:picMkLst>
            <pc:docMk/>
            <pc:sldMk cId="1539898036" sldId="334"/>
            <ac:picMk id="2" creationId="{D9767BAE-A0EB-903F-62F1-F6F800BDD1F5}"/>
          </ac:picMkLst>
        </pc:picChg>
        <pc:picChg chg="del">
          <ac:chgData name="Beatriz Guerrero" userId="4dee045ad30c5b7e" providerId="LiveId" clId="{F6EF15B8-A8C0-467A-97E3-6B4E7C4F0822}" dt="2024-02-27T08:34:27.177" v="35" actId="478"/>
          <ac:picMkLst>
            <pc:docMk/>
            <pc:sldMk cId="1539898036" sldId="334"/>
            <ac:picMk id="1026" creationId="{3346A2FB-7122-C5A2-86FC-F6E5EB61AEE8}"/>
          </ac:picMkLst>
        </pc:picChg>
      </pc:sldChg>
      <pc:sldChg chg="addSp delSp modSp mod">
        <pc:chgData name="Beatriz Guerrero" userId="4dee045ad30c5b7e" providerId="LiveId" clId="{F6EF15B8-A8C0-467A-97E3-6B4E7C4F0822}" dt="2024-02-28T09:57:27.138" v="674" actId="207"/>
        <pc:sldMkLst>
          <pc:docMk/>
          <pc:sldMk cId="3114342889" sldId="335"/>
        </pc:sldMkLst>
        <pc:spChg chg="del">
          <ac:chgData name="Beatriz Guerrero" userId="4dee045ad30c5b7e" providerId="LiveId" clId="{F6EF15B8-A8C0-467A-97E3-6B4E7C4F0822}" dt="2024-02-27T17:00:28.514" v="146" actId="478"/>
          <ac:spMkLst>
            <pc:docMk/>
            <pc:sldMk cId="3114342889" sldId="335"/>
            <ac:spMk id="2" creationId="{19FA839E-178B-4999-A0CA-B158B4F0BD42}"/>
          </ac:spMkLst>
        </pc:spChg>
        <pc:spChg chg="mod">
          <ac:chgData name="Beatriz Guerrero" userId="4dee045ad30c5b7e" providerId="LiveId" clId="{F6EF15B8-A8C0-467A-97E3-6B4E7C4F0822}" dt="2024-02-28T09:57:23.218" v="673" actId="208"/>
          <ac:spMkLst>
            <pc:docMk/>
            <pc:sldMk cId="3114342889" sldId="335"/>
            <ac:spMk id="3" creationId="{4CDC1FE0-983F-C666-9F57-0EE0CA262380}"/>
          </ac:spMkLst>
        </pc:spChg>
        <pc:spChg chg="mod">
          <ac:chgData name="Beatriz Guerrero" userId="4dee045ad30c5b7e" providerId="LiveId" clId="{F6EF15B8-A8C0-467A-97E3-6B4E7C4F0822}" dt="2024-02-28T09:57:27.138" v="674" actId="207"/>
          <ac:spMkLst>
            <pc:docMk/>
            <pc:sldMk cId="3114342889" sldId="335"/>
            <ac:spMk id="7" creationId="{0B0A5670-FE8D-6C44-B16C-2466040F6985}"/>
          </ac:spMkLst>
        </pc:spChg>
        <pc:spChg chg="mod">
          <ac:chgData name="Beatriz Guerrero" userId="4dee045ad30c5b7e" providerId="LiveId" clId="{F6EF15B8-A8C0-467A-97E3-6B4E7C4F0822}" dt="2024-02-28T09:57:23.218" v="673" actId="208"/>
          <ac:spMkLst>
            <pc:docMk/>
            <pc:sldMk cId="3114342889" sldId="335"/>
            <ac:spMk id="10" creationId="{4607DD08-D2C9-49B9-AD70-C99920B5AA06}"/>
          </ac:spMkLst>
        </pc:spChg>
        <pc:picChg chg="add mod">
          <ac:chgData name="Beatriz Guerrero" userId="4dee045ad30c5b7e" providerId="LiveId" clId="{F6EF15B8-A8C0-467A-97E3-6B4E7C4F0822}" dt="2024-02-28T09:57:23.218" v="673" actId="208"/>
          <ac:picMkLst>
            <pc:docMk/>
            <pc:sldMk cId="3114342889" sldId="335"/>
            <ac:picMk id="5" creationId="{E86E033D-EAB0-BD37-C24F-F8C1DEA0D496}"/>
          </ac:picMkLst>
        </pc:picChg>
        <pc:picChg chg="mod">
          <ac:chgData name="Beatriz Guerrero" userId="4dee045ad30c5b7e" providerId="LiveId" clId="{F6EF15B8-A8C0-467A-97E3-6B4E7C4F0822}" dt="2024-02-27T17:00:44.687" v="152" actId="1076"/>
          <ac:picMkLst>
            <pc:docMk/>
            <pc:sldMk cId="3114342889" sldId="335"/>
            <ac:picMk id="20" creationId="{C6F2243B-88A5-4FDB-A373-27F9A1332898}"/>
          </ac:picMkLst>
        </pc:picChg>
        <pc:picChg chg="add mod">
          <ac:chgData name="Beatriz Guerrero" userId="4dee045ad30c5b7e" providerId="LiveId" clId="{F6EF15B8-A8C0-467A-97E3-6B4E7C4F0822}" dt="2024-02-27T21:42:45.179" v="471" actId="1076"/>
          <ac:picMkLst>
            <pc:docMk/>
            <pc:sldMk cId="3114342889" sldId="335"/>
            <ac:picMk id="7170" creationId="{5D3A9140-DF07-6202-5002-E28EE147A334}"/>
          </ac:picMkLst>
        </pc:picChg>
        <pc:picChg chg="del">
          <ac:chgData name="Beatriz Guerrero" userId="4dee045ad30c5b7e" providerId="LiveId" clId="{F6EF15B8-A8C0-467A-97E3-6B4E7C4F0822}" dt="2024-02-27T17:00:16.028" v="141" actId="478"/>
          <ac:picMkLst>
            <pc:docMk/>
            <pc:sldMk cId="3114342889" sldId="335"/>
            <ac:picMk id="20482" creationId="{2E71C2C9-28D9-AE90-7E2F-66AFE71382D0}"/>
          </ac:picMkLst>
        </pc:picChg>
      </pc:sldChg>
      <pc:sldChg chg="addSp delSp modSp mod">
        <pc:chgData name="Beatriz Guerrero" userId="4dee045ad30c5b7e" providerId="LiveId" clId="{F6EF15B8-A8C0-467A-97E3-6B4E7C4F0822}" dt="2024-02-28T09:58:07.118" v="688" actId="207"/>
        <pc:sldMkLst>
          <pc:docMk/>
          <pc:sldMk cId="1910230627" sldId="336"/>
        </pc:sldMkLst>
        <pc:spChg chg="mod">
          <ac:chgData name="Beatriz Guerrero" userId="4dee045ad30c5b7e" providerId="LiveId" clId="{F6EF15B8-A8C0-467A-97E3-6B4E7C4F0822}" dt="2024-02-28T09:58:04.131" v="687" actId="208"/>
          <ac:spMkLst>
            <pc:docMk/>
            <pc:sldMk cId="1910230627" sldId="336"/>
            <ac:spMk id="2" creationId="{B522E557-8059-3276-7635-1FF37FA8A216}"/>
          </ac:spMkLst>
        </pc:spChg>
        <pc:spChg chg="mod">
          <ac:chgData name="Beatriz Guerrero" userId="4dee045ad30c5b7e" providerId="LiveId" clId="{F6EF15B8-A8C0-467A-97E3-6B4E7C4F0822}" dt="2024-02-28T09:58:07.118" v="688" actId="207"/>
          <ac:spMkLst>
            <pc:docMk/>
            <pc:sldMk cId="1910230627" sldId="336"/>
            <ac:spMk id="4" creationId="{A2E6B0DD-8CD6-4822-9451-15CB1153D57E}"/>
          </ac:spMkLst>
        </pc:spChg>
        <pc:spChg chg="mod">
          <ac:chgData name="Beatriz Guerrero" userId="4dee045ad30c5b7e" providerId="LiveId" clId="{F6EF15B8-A8C0-467A-97E3-6B4E7C4F0822}" dt="2024-02-28T09:58:04.131" v="687" actId="208"/>
          <ac:spMkLst>
            <pc:docMk/>
            <pc:sldMk cId="1910230627" sldId="336"/>
            <ac:spMk id="10" creationId="{4607DD08-D2C9-49B9-AD70-C99920B5AA06}"/>
          </ac:spMkLst>
        </pc:spChg>
        <pc:spChg chg="mod">
          <ac:chgData name="Beatriz Guerrero" userId="4dee045ad30c5b7e" providerId="LiveId" clId="{F6EF15B8-A8C0-467A-97E3-6B4E7C4F0822}" dt="2024-02-27T17:05:16.158" v="206" actId="20577"/>
          <ac:spMkLst>
            <pc:docMk/>
            <pc:sldMk cId="1910230627" sldId="336"/>
            <ac:spMk id="13" creationId="{CCCABE35-A1F2-4E84-ADAB-1C69BFA44307}"/>
          </ac:spMkLst>
        </pc:spChg>
        <pc:picChg chg="add mod">
          <ac:chgData name="Beatriz Guerrero" userId="4dee045ad30c5b7e" providerId="LiveId" clId="{F6EF15B8-A8C0-467A-97E3-6B4E7C4F0822}" dt="2024-02-27T21:45:03.060" v="496" actId="1076"/>
          <ac:picMkLst>
            <pc:docMk/>
            <pc:sldMk cId="1910230627" sldId="336"/>
            <ac:picMk id="8194" creationId="{40E1BD06-14B9-06B6-76AF-08751963EF90}"/>
          </ac:picMkLst>
        </pc:picChg>
        <pc:picChg chg="add mod">
          <ac:chgData name="Beatriz Guerrero" userId="4dee045ad30c5b7e" providerId="LiveId" clId="{F6EF15B8-A8C0-467A-97E3-6B4E7C4F0822}" dt="2024-02-27T21:45:33.771" v="505" actId="688"/>
          <ac:picMkLst>
            <pc:docMk/>
            <pc:sldMk cId="1910230627" sldId="336"/>
            <ac:picMk id="8196" creationId="{18B47D1B-A2DF-99D0-0B5E-5B34F94887F0}"/>
          </ac:picMkLst>
        </pc:picChg>
        <pc:picChg chg="del">
          <ac:chgData name="Beatriz Guerrero" userId="4dee045ad30c5b7e" providerId="LiveId" clId="{F6EF15B8-A8C0-467A-97E3-6B4E7C4F0822}" dt="2024-02-27T17:04:35.913" v="187" actId="478"/>
          <ac:picMkLst>
            <pc:docMk/>
            <pc:sldMk cId="1910230627" sldId="336"/>
            <ac:picMk id="23554" creationId="{3EA59507-7E4D-CB8B-AB7F-F4703FC2D46A}"/>
          </ac:picMkLst>
        </pc:picChg>
        <pc:picChg chg="del">
          <ac:chgData name="Beatriz Guerrero" userId="4dee045ad30c5b7e" providerId="LiveId" clId="{F6EF15B8-A8C0-467A-97E3-6B4E7C4F0822}" dt="2024-02-27T17:04:37.215" v="188" actId="478"/>
          <ac:picMkLst>
            <pc:docMk/>
            <pc:sldMk cId="1910230627" sldId="336"/>
            <ac:picMk id="23556" creationId="{46485BED-93E7-EFF3-AD35-A7FCCB2FE645}"/>
          </ac:picMkLst>
        </pc:picChg>
      </pc:sldChg>
      <pc:sldChg chg="addSp delSp modSp mod">
        <pc:chgData name="Beatriz Guerrero" userId="4dee045ad30c5b7e" providerId="LiveId" clId="{F6EF15B8-A8C0-467A-97E3-6B4E7C4F0822}" dt="2024-02-28T09:58:23.994" v="692" actId="207"/>
        <pc:sldMkLst>
          <pc:docMk/>
          <pc:sldMk cId="1919536277" sldId="337"/>
        </pc:sldMkLst>
        <pc:spChg chg="mod">
          <ac:chgData name="Beatriz Guerrero" userId="4dee045ad30c5b7e" providerId="LiveId" clId="{F6EF15B8-A8C0-467A-97E3-6B4E7C4F0822}" dt="2024-02-28T09:58:23.994" v="692" actId="207"/>
          <ac:spMkLst>
            <pc:docMk/>
            <pc:sldMk cId="1919536277" sldId="337"/>
            <ac:spMk id="3" creationId="{F3393DBF-4DFB-96F8-58B1-16AC783A171B}"/>
          </ac:spMkLst>
        </pc:spChg>
        <pc:spChg chg="mod">
          <ac:chgData name="Beatriz Guerrero" userId="4dee045ad30c5b7e" providerId="LiveId" clId="{F6EF15B8-A8C0-467A-97E3-6B4E7C4F0822}" dt="2024-02-27T17:06:39.663" v="225" actId="20577"/>
          <ac:spMkLst>
            <pc:docMk/>
            <pc:sldMk cId="1919536277" sldId="337"/>
            <ac:spMk id="4" creationId="{93F892CF-549C-4E04-E7D3-63765D50E75C}"/>
          </ac:spMkLst>
        </pc:spChg>
        <pc:spChg chg="mod">
          <ac:chgData name="Beatriz Guerrero" userId="4dee045ad30c5b7e" providerId="LiveId" clId="{F6EF15B8-A8C0-467A-97E3-6B4E7C4F0822}" dt="2024-02-28T09:58:23.994" v="692" actId="207"/>
          <ac:spMkLst>
            <pc:docMk/>
            <pc:sldMk cId="1919536277" sldId="337"/>
            <ac:spMk id="10" creationId="{4607DD08-D2C9-49B9-AD70-C99920B5AA06}"/>
          </ac:spMkLst>
        </pc:spChg>
        <pc:spChg chg="mod">
          <ac:chgData name="Beatriz Guerrero" userId="4dee045ad30c5b7e" providerId="LiveId" clId="{F6EF15B8-A8C0-467A-97E3-6B4E7C4F0822}" dt="2024-02-28T09:58:18.451" v="691" actId="208"/>
          <ac:spMkLst>
            <pc:docMk/>
            <pc:sldMk cId="1919536277" sldId="337"/>
            <ac:spMk id="15" creationId="{218125B0-5E5E-48D4-A0D0-4F39677EAA1A}"/>
          </ac:spMkLst>
        </pc:spChg>
        <pc:picChg chg="add mod">
          <ac:chgData name="Beatriz Guerrero" userId="4dee045ad30c5b7e" providerId="LiveId" clId="{F6EF15B8-A8C0-467A-97E3-6B4E7C4F0822}" dt="2024-02-27T21:45:57.614" v="510" actId="14100"/>
          <ac:picMkLst>
            <pc:docMk/>
            <pc:sldMk cId="1919536277" sldId="337"/>
            <ac:picMk id="11266" creationId="{273BFDEB-9391-75C1-29F0-258E60DD927B}"/>
          </ac:picMkLst>
        </pc:picChg>
        <pc:picChg chg="add mod">
          <ac:chgData name="Beatriz Guerrero" userId="4dee045ad30c5b7e" providerId="LiveId" clId="{F6EF15B8-A8C0-467A-97E3-6B4E7C4F0822}" dt="2024-02-27T21:46:17.885" v="516" actId="14100"/>
          <ac:picMkLst>
            <pc:docMk/>
            <pc:sldMk cId="1919536277" sldId="337"/>
            <ac:picMk id="11268" creationId="{7661B74D-172C-8374-0C72-508C4CC47BCC}"/>
          </ac:picMkLst>
        </pc:picChg>
        <pc:picChg chg="del">
          <ac:chgData name="Beatriz Guerrero" userId="4dee045ad30c5b7e" providerId="LiveId" clId="{F6EF15B8-A8C0-467A-97E3-6B4E7C4F0822}" dt="2024-02-27T17:05:31.486" v="207" actId="478"/>
          <ac:picMkLst>
            <pc:docMk/>
            <pc:sldMk cId="1919536277" sldId="337"/>
            <ac:picMk id="24578" creationId="{0CE4421C-E916-6E75-3B36-37C9461CBAE6}"/>
          </ac:picMkLst>
        </pc:picChg>
      </pc:sldChg>
      <pc:sldChg chg="addSp delSp modSp mod">
        <pc:chgData name="Beatriz Guerrero" userId="4dee045ad30c5b7e" providerId="LiveId" clId="{F6EF15B8-A8C0-467A-97E3-6B4E7C4F0822}" dt="2024-02-28T09:58:30.388" v="695" actId="208"/>
        <pc:sldMkLst>
          <pc:docMk/>
          <pc:sldMk cId="1173829795" sldId="338"/>
        </pc:sldMkLst>
        <pc:spChg chg="mod">
          <ac:chgData name="Beatriz Guerrero" userId="4dee045ad30c5b7e" providerId="LiveId" clId="{F6EF15B8-A8C0-467A-97E3-6B4E7C4F0822}" dt="2024-02-28T09:58:30.388" v="695" actId="208"/>
          <ac:spMkLst>
            <pc:docMk/>
            <pc:sldMk cId="1173829795" sldId="338"/>
            <ac:spMk id="2" creationId="{76395CFF-13C8-7B8B-7F99-D2A8621EA3D0}"/>
          </ac:spMkLst>
        </pc:spChg>
        <pc:spChg chg="mod">
          <ac:chgData name="Beatriz Guerrero" userId="4dee045ad30c5b7e" providerId="LiveId" clId="{F6EF15B8-A8C0-467A-97E3-6B4E7C4F0822}" dt="2024-02-27T17:07:23.862" v="235" actId="6549"/>
          <ac:spMkLst>
            <pc:docMk/>
            <pc:sldMk cId="1173829795" sldId="338"/>
            <ac:spMk id="8" creationId="{FFF5315F-9186-4DBA-A1DC-12A5E31D95EC}"/>
          </ac:spMkLst>
        </pc:spChg>
        <pc:spChg chg="mod">
          <ac:chgData name="Beatriz Guerrero" userId="4dee045ad30c5b7e" providerId="LiveId" clId="{F6EF15B8-A8C0-467A-97E3-6B4E7C4F0822}" dt="2024-02-28T09:58:28.076" v="693" actId="208"/>
          <ac:spMkLst>
            <pc:docMk/>
            <pc:sldMk cId="1173829795" sldId="338"/>
            <ac:spMk id="18" creationId="{352D02FF-C024-4401-94FB-6AB6C332877F}"/>
          </ac:spMkLst>
        </pc:spChg>
        <pc:picChg chg="add mod">
          <ac:chgData name="Beatriz Guerrero" userId="4dee045ad30c5b7e" providerId="LiveId" clId="{F6EF15B8-A8C0-467A-97E3-6B4E7C4F0822}" dt="2024-02-27T21:46:49.897" v="524" actId="1076"/>
          <ac:picMkLst>
            <pc:docMk/>
            <pc:sldMk cId="1173829795" sldId="338"/>
            <ac:picMk id="12290" creationId="{EAA3AD1E-1EA3-0C91-877D-ECA0D827F269}"/>
          </ac:picMkLst>
        </pc:picChg>
        <pc:picChg chg="add mod">
          <ac:chgData name="Beatriz Guerrero" userId="4dee045ad30c5b7e" providerId="LiveId" clId="{F6EF15B8-A8C0-467A-97E3-6B4E7C4F0822}" dt="2024-02-27T21:46:47.982" v="523" actId="1076"/>
          <ac:picMkLst>
            <pc:docMk/>
            <pc:sldMk cId="1173829795" sldId="338"/>
            <ac:picMk id="12292" creationId="{24459DAE-4515-F3E4-EBD8-41AAD8E113DF}"/>
          </ac:picMkLst>
        </pc:picChg>
        <pc:picChg chg="del">
          <ac:chgData name="Beatriz Guerrero" userId="4dee045ad30c5b7e" providerId="LiveId" clId="{F6EF15B8-A8C0-467A-97E3-6B4E7C4F0822}" dt="2024-02-27T17:06:43.933" v="226" actId="478"/>
          <ac:picMkLst>
            <pc:docMk/>
            <pc:sldMk cId="1173829795" sldId="338"/>
            <ac:picMk id="25602" creationId="{5314B87D-5B77-334B-EFDF-0C7390F58820}"/>
          </ac:picMkLst>
        </pc:picChg>
      </pc:sldChg>
      <pc:sldChg chg="addSp delSp modSp mod">
        <pc:chgData name="Beatriz Guerrero" userId="4dee045ad30c5b7e" providerId="LiveId" clId="{F6EF15B8-A8C0-467A-97E3-6B4E7C4F0822}" dt="2024-02-28T09:12:03.823" v="662" actId="208"/>
        <pc:sldMkLst>
          <pc:docMk/>
          <pc:sldMk cId="2833664205" sldId="363"/>
        </pc:sldMkLst>
        <pc:spChg chg="mod">
          <ac:chgData name="Beatriz Guerrero" userId="4dee045ad30c5b7e" providerId="LiveId" clId="{F6EF15B8-A8C0-467A-97E3-6B4E7C4F0822}" dt="2024-02-28T09:11:59.077" v="658" actId="208"/>
          <ac:spMkLst>
            <pc:docMk/>
            <pc:sldMk cId="2833664205" sldId="363"/>
            <ac:spMk id="3" creationId="{6DA287DB-79CD-F4AD-A070-B8D7A28CBFD3}"/>
          </ac:spMkLst>
        </pc:spChg>
        <pc:spChg chg="mod">
          <ac:chgData name="Beatriz Guerrero" userId="4dee045ad30c5b7e" providerId="LiveId" clId="{F6EF15B8-A8C0-467A-97E3-6B4E7C4F0822}" dt="2024-02-28T09:12:03.823" v="662" actId="208"/>
          <ac:spMkLst>
            <pc:docMk/>
            <pc:sldMk cId="2833664205" sldId="363"/>
            <ac:spMk id="5" creationId="{F785C2F4-F8B2-4542-A908-7EF40E9AF669}"/>
          </ac:spMkLst>
        </pc:spChg>
        <pc:spChg chg="mod">
          <ac:chgData name="Beatriz Guerrero" userId="4dee045ad30c5b7e" providerId="LiveId" clId="{F6EF15B8-A8C0-467A-97E3-6B4E7C4F0822}" dt="2024-02-28T09:12:01.445" v="660" actId="208"/>
          <ac:spMkLst>
            <pc:docMk/>
            <pc:sldMk cId="2833664205" sldId="363"/>
            <ac:spMk id="12" creationId="{C0E0B15F-A639-38E1-8374-15E981FAB737}"/>
          </ac:spMkLst>
        </pc:spChg>
        <pc:spChg chg="mod">
          <ac:chgData name="Beatriz Guerrero" userId="4dee045ad30c5b7e" providerId="LiveId" clId="{F6EF15B8-A8C0-467A-97E3-6B4E7C4F0822}" dt="2024-02-28T09:11:57.276" v="657" actId="208"/>
          <ac:spMkLst>
            <pc:docMk/>
            <pc:sldMk cId="2833664205" sldId="363"/>
            <ac:spMk id="20" creationId="{5D170918-A843-4700-8ED9-DE0762D50F1A}"/>
          </ac:spMkLst>
        </pc:spChg>
        <pc:picChg chg="mod">
          <ac:chgData name="Beatriz Guerrero" userId="4dee045ad30c5b7e" providerId="LiveId" clId="{F6EF15B8-A8C0-467A-97E3-6B4E7C4F0822}" dt="2024-02-27T08:38:11.146" v="105" actId="1076"/>
          <ac:picMkLst>
            <pc:docMk/>
            <pc:sldMk cId="2833664205" sldId="363"/>
            <ac:picMk id="2" creationId="{A189FCD6-9DE0-88DA-496B-12EE088D46CB}"/>
          </ac:picMkLst>
        </pc:picChg>
        <pc:picChg chg="add mod">
          <ac:chgData name="Beatriz Guerrero" userId="4dee045ad30c5b7e" providerId="LiveId" clId="{F6EF15B8-A8C0-467A-97E3-6B4E7C4F0822}" dt="2024-02-27T21:40:46.786" v="446" actId="1076"/>
          <ac:picMkLst>
            <pc:docMk/>
            <pc:sldMk cId="2833664205" sldId="363"/>
            <ac:picMk id="4098" creationId="{7EE2874D-B3E4-AE57-D421-0F137B8C98D9}"/>
          </ac:picMkLst>
        </pc:picChg>
        <pc:picChg chg="del">
          <ac:chgData name="Beatriz Guerrero" userId="4dee045ad30c5b7e" providerId="LiveId" clId="{F6EF15B8-A8C0-467A-97E3-6B4E7C4F0822}" dt="2024-02-27T08:37:59.420" v="98" actId="478"/>
          <ac:picMkLst>
            <pc:docMk/>
            <pc:sldMk cId="2833664205" sldId="363"/>
            <ac:picMk id="17410" creationId="{4DE9E7D9-7AF6-E2FB-0243-7405828B6C9A}"/>
          </ac:picMkLst>
        </pc:picChg>
      </pc:sldChg>
      <pc:sldChg chg="addSp delSp modSp mod">
        <pc:chgData name="Beatriz Guerrero" userId="4dee045ad30c5b7e" providerId="LiveId" clId="{F6EF15B8-A8C0-467A-97E3-6B4E7C4F0822}" dt="2024-02-28T09:11:44.624" v="652" actId="208"/>
        <pc:sldMkLst>
          <pc:docMk/>
          <pc:sldMk cId="1089687277" sldId="375"/>
        </pc:sldMkLst>
        <pc:spChg chg="add del mod">
          <ac:chgData name="Beatriz Guerrero" userId="4dee045ad30c5b7e" providerId="LiveId" clId="{F6EF15B8-A8C0-467A-97E3-6B4E7C4F0822}" dt="2024-02-27T08:36:22.461" v="74" actId="478"/>
          <ac:spMkLst>
            <pc:docMk/>
            <pc:sldMk cId="1089687277" sldId="375"/>
            <ac:spMk id="3" creationId="{3C0AEA80-FC26-6780-2230-07F221BBDAE4}"/>
          </ac:spMkLst>
        </pc:spChg>
        <pc:spChg chg="mod">
          <ac:chgData name="Beatriz Guerrero" userId="4dee045ad30c5b7e" providerId="LiveId" clId="{F6EF15B8-A8C0-467A-97E3-6B4E7C4F0822}" dt="2024-02-28T09:11:44.624" v="652" actId="208"/>
          <ac:spMkLst>
            <pc:docMk/>
            <pc:sldMk cId="1089687277" sldId="375"/>
            <ac:spMk id="5" creationId="{F785C2F4-F8B2-4542-A908-7EF40E9AF669}"/>
          </ac:spMkLst>
        </pc:spChg>
        <pc:spChg chg="add mod">
          <ac:chgData name="Beatriz Guerrero" userId="4dee045ad30c5b7e" providerId="LiveId" clId="{F6EF15B8-A8C0-467A-97E3-6B4E7C4F0822}" dt="2024-02-27T08:36:27.473" v="76" actId="14100"/>
          <ac:spMkLst>
            <pc:docMk/>
            <pc:sldMk cId="1089687277" sldId="375"/>
            <ac:spMk id="6" creationId="{23042136-6A99-5B04-B9E4-F254468A9C37}"/>
          </ac:spMkLst>
        </pc:spChg>
        <pc:spChg chg="mod">
          <ac:chgData name="Beatriz Guerrero" userId="4dee045ad30c5b7e" providerId="LiveId" clId="{F6EF15B8-A8C0-467A-97E3-6B4E7C4F0822}" dt="2024-02-28T09:11:42.571" v="650" actId="208"/>
          <ac:spMkLst>
            <pc:docMk/>
            <pc:sldMk cId="1089687277" sldId="375"/>
            <ac:spMk id="8" creationId="{E0672C8B-F57F-76C3-D6E0-C1D33EF9F480}"/>
          </ac:spMkLst>
        </pc:spChg>
        <pc:spChg chg="mod">
          <ac:chgData name="Beatriz Guerrero" userId="4dee045ad30c5b7e" providerId="LiveId" clId="{F6EF15B8-A8C0-467A-97E3-6B4E7C4F0822}" dt="2024-02-28T09:11:40.373" v="648" actId="207"/>
          <ac:spMkLst>
            <pc:docMk/>
            <pc:sldMk cId="1089687277" sldId="375"/>
            <ac:spMk id="10" creationId="{DADFA997-C511-BA49-6AE6-D834133D6B8D}"/>
          </ac:spMkLst>
        </pc:spChg>
        <pc:spChg chg="del">
          <ac:chgData name="Beatriz Guerrero" userId="4dee045ad30c5b7e" providerId="LiveId" clId="{F6EF15B8-A8C0-467A-97E3-6B4E7C4F0822}" dt="2024-02-27T08:34:48.369" v="42" actId="478"/>
          <ac:spMkLst>
            <pc:docMk/>
            <pc:sldMk cId="1089687277" sldId="375"/>
            <ac:spMk id="11" creationId="{26B3770E-99DC-39BF-1804-A823109E86C7}"/>
          </ac:spMkLst>
        </pc:spChg>
        <pc:picChg chg="add mod">
          <ac:chgData name="Beatriz Guerrero" userId="4dee045ad30c5b7e" providerId="LiveId" clId="{F6EF15B8-A8C0-467A-97E3-6B4E7C4F0822}" dt="2024-02-27T21:38:45.890" v="417" actId="1076"/>
          <ac:picMkLst>
            <pc:docMk/>
            <pc:sldMk cId="1089687277" sldId="375"/>
            <ac:picMk id="2050" creationId="{1DD43D6E-C112-2430-0DFD-EBCC1795B976}"/>
          </ac:picMkLst>
        </pc:picChg>
        <pc:picChg chg="add mod">
          <ac:chgData name="Beatriz Guerrero" userId="4dee045ad30c5b7e" providerId="LiveId" clId="{F6EF15B8-A8C0-467A-97E3-6B4E7C4F0822}" dt="2024-02-27T21:39:05.361" v="421" actId="14100"/>
          <ac:picMkLst>
            <pc:docMk/>
            <pc:sldMk cId="1089687277" sldId="375"/>
            <ac:picMk id="2052" creationId="{CFBB0912-4F3F-639B-309C-0042F804F46E}"/>
          </ac:picMkLst>
        </pc:picChg>
        <pc:picChg chg="del">
          <ac:chgData name="Beatriz Guerrero" userId="4dee045ad30c5b7e" providerId="LiveId" clId="{F6EF15B8-A8C0-467A-97E3-6B4E7C4F0822}" dt="2024-02-27T08:34:48.931" v="43" actId="478"/>
          <ac:picMkLst>
            <pc:docMk/>
            <pc:sldMk cId="1089687277" sldId="375"/>
            <ac:picMk id="15362" creationId="{5C87E594-72FF-26A1-F153-064FEC083545}"/>
          </ac:picMkLst>
        </pc:picChg>
        <pc:picChg chg="del">
          <ac:chgData name="Beatriz Guerrero" userId="4dee045ad30c5b7e" providerId="LiveId" clId="{F6EF15B8-A8C0-467A-97E3-6B4E7C4F0822}" dt="2024-02-27T08:34:49.362" v="44" actId="478"/>
          <ac:picMkLst>
            <pc:docMk/>
            <pc:sldMk cId="1089687277" sldId="375"/>
            <ac:picMk id="15364" creationId="{AAC3264B-6F7A-253C-033E-C44BD0CB04BF}"/>
          </ac:picMkLst>
        </pc:picChg>
      </pc:sldChg>
      <pc:sldChg chg="addSp delSp modSp mod">
        <pc:chgData name="Beatriz Guerrero" userId="4dee045ad30c5b7e" providerId="LiveId" clId="{F6EF15B8-A8C0-467A-97E3-6B4E7C4F0822}" dt="2024-02-28T10:02:19.810" v="781" actId="1076"/>
        <pc:sldMkLst>
          <pc:docMk/>
          <pc:sldMk cId="2726697544" sldId="376"/>
        </pc:sldMkLst>
        <pc:spChg chg="del">
          <ac:chgData name="Beatriz Guerrero" userId="4dee045ad30c5b7e" providerId="LiveId" clId="{F6EF15B8-A8C0-467A-97E3-6B4E7C4F0822}" dt="2024-02-27T08:35:32.698" v="56" actId="478"/>
          <ac:spMkLst>
            <pc:docMk/>
            <pc:sldMk cId="2726697544" sldId="376"/>
            <ac:spMk id="4" creationId="{1A069524-6E25-1D7D-7B0B-4C06EE6D289F}"/>
          </ac:spMkLst>
        </pc:spChg>
        <pc:spChg chg="mod">
          <ac:chgData name="Beatriz Guerrero" userId="4dee045ad30c5b7e" providerId="LiveId" clId="{F6EF15B8-A8C0-467A-97E3-6B4E7C4F0822}" dt="2024-02-28T09:11:52.278" v="655" actId="208"/>
          <ac:spMkLst>
            <pc:docMk/>
            <pc:sldMk cId="2726697544" sldId="376"/>
            <ac:spMk id="5" creationId="{F785C2F4-F8B2-4542-A908-7EF40E9AF669}"/>
          </ac:spMkLst>
        </pc:spChg>
        <pc:spChg chg="add del mod">
          <ac:chgData name="Beatriz Guerrero" userId="4dee045ad30c5b7e" providerId="LiveId" clId="{F6EF15B8-A8C0-467A-97E3-6B4E7C4F0822}" dt="2024-02-27T08:36:17.406" v="71" actId="21"/>
          <ac:spMkLst>
            <pc:docMk/>
            <pc:sldMk cId="2726697544" sldId="376"/>
            <ac:spMk id="6" creationId="{23042136-6A99-5B04-B9E4-F254468A9C37}"/>
          </ac:spMkLst>
        </pc:spChg>
        <pc:spChg chg="add del mod">
          <ac:chgData name="Beatriz Guerrero" userId="4dee045ad30c5b7e" providerId="LiveId" clId="{F6EF15B8-A8C0-467A-97E3-6B4E7C4F0822}" dt="2024-02-27T08:36:17.406" v="71" actId="21"/>
          <ac:spMkLst>
            <pc:docMk/>
            <pc:sldMk cId="2726697544" sldId="376"/>
            <ac:spMk id="10" creationId="{3C0AEA80-FC26-6780-2230-07F221BBDAE4}"/>
          </ac:spMkLst>
        </pc:spChg>
        <pc:spChg chg="add mod">
          <ac:chgData name="Beatriz Guerrero" userId="4dee045ad30c5b7e" providerId="LiveId" clId="{F6EF15B8-A8C0-467A-97E3-6B4E7C4F0822}" dt="2024-02-27T21:39:26.338" v="428" actId="6549"/>
          <ac:spMkLst>
            <pc:docMk/>
            <pc:sldMk cId="2726697544" sldId="376"/>
            <ac:spMk id="12" creationId="{D01E86F1-6DB8-ECCA-CFD7-01589756CEB8}"/>
          </ac:spMkLst>
        </pc:spChg>
        <pc:spChg chg="add mod">
          <ac:chgData name="Beatriz Guerrero" userId="4dee045ad30c5b7e" providerId="LiveId" clId="{F6EF15B8-A8C0-467A-97E3-6B4E7C4F0822}" dt="2024-02-28T09:11:48.325" v="653" actId="207"/>
          <ac:spMkLst>
            <pc:docMk/>
            <pc:sldMk cId="2726697544" sldId="376"/>
            <ac:spMk id="14" creationId="{13FCA0E5-ABFD-B9F5-0865-4BC2CB7CABBF}"/>
          </ac:spMkLst>
        </pc:spChg>
        <pc:picChg chg="mod">
          <ac:chgData name="Beatriz Guerrero" userId="4dee045ad30c5b7e" providerId="LiveId" clId="{F6EF15B8-A8C0-467A-97E3-6B4E7C4F0822}" dt="2024-02-27T21:39:19.886" v="423" actId="1076"/>
          <ac:picMkLst>
            <pc:docMk/>
            <pc:sldMk cId="2726697544" sldId="376"/>
            <ac:picMk id="2" creationId="{95C79A0E-B919-EEC2-2F9C-88A6B71544C3}"/>
          </ac:picMkLst>
        </pc:picChg>
        <pc:picChg chg="add mod">
          <ac:chgData name="Beatriz Guerrero" userId="4dee045ad30c5b7e" providerId="LiveId" clId="{F6EF15B8-A8C0-467A-97E3-6B4E7C4F0822}" dt="2024-02-28T10:02:19.810" v="781" actId="1076"/>
          <ac:picMkLst>
            <pc:docMk/>
            <pc:sldMk cId="2726697544" sldId="376"/>
            <ac:picMk id="3" creationId="{421A6BB4-29C9-7B8C-3A84-78AF8CD74B3F}"/>
          </ac:picMkLst>
        </pc:picChg>
        <pc:picChg chg="add mod">
          <ac:chgData name="Beatriz Guerrero" userId="4dee045ad30c5b7e" providerId="LiveId" clId="{F6EF15B8-A8C0-467A-97E3-6B4E7C4F0822}" dt="2024-02-27T21:39:58.432" v="440" actId="1038"/>
          <ac:picMkLst>
            <pc:docMk/>
            <pc:sldMk cId="2726697544" sldId="376"/>
            <ac:picMk id="3074" creationId="{76F8DB67-D1E7-2BA0-F816-B74F67CD2C48}"/>
          </ac:picMkLst>
        </pc:picChg>
        <pc:picChg chg="add mod">
          <ac:chgData name="Beatriz Guerrero" userId="4dee045ad30c5b7e" providerId="LiveId" clId="{F6EF15B8-A8C0-467A-97E3-6B4E7C4F0822}" dt="2024-02-27T21:39:56.591" v="439" actId="1038"/>
          <ac:picMkLst>
            <pc:docMk/>
            <pc:sldMk cId="2726697544" sldId="376"/>
            <ac:picMk id="3076" creationId="{40FC99E8-D3E6-1C02-1380-5E0C5FF8AA1B}"/>
          </ac:picMkLst>
        </pc:picChg>
        <pc:picChg chg="del mod">
          <ac:chgData name="Beatriz Guerrero" userId="4dee045ad30c5b7e" providerId="LiveId" clId="{F6EF15B8-A8C0-467A-97E3-6B4E7C4F0822}" dt="2024-02-27T08:35:33.434" v="58" actId="478"/>
          <ac:picMkLst>
            <pc:docMk/>
            <pc:sldMk cId="2726697544" sldId="376"/>
            <ac:picMk id="16386" creationId="{0ACFBDC0-6802-15AA-947A-59FEE1EA1BC6}"/>
          </ac:picMkLst>
        </pc:picChg>
      </pc:sldChg>
      <pc:sldChg chg="addSp delSp modSp mod">
        <pc:chgData name="Beatriz Guerrero" userId="4dee045ad30c5b7e" providerId="LiveId" clId="{F6EF15B8-A8C0-467A-97E3-6B4E7C4F0822}" dt="2024-02-28T09:57:12.385" v="670" actId="208"/>
        <pc:sldMkLst>
          <pc:docMk/>
          <pc:sldMk cId="408529507" sldId="378"/>
        </pc:sldMkLst>
        <pc:spChg chg="mod">
          <ac:chgData name="Beatriz Guerrero" userId="4dee045ad30c5b7e" providerId="LiveId" clId="{F6EF15B8-A8C0-467A-97E3-6B4E7C4F0822}" dt="2024-02-28T09:57:12.385" v="670" actId="208"/>
          <ac:spMkLst>
            <pc:docMk/>
            <pc:sldMk cId="408529507" sldId="378"/>
            <ac:spMk id="3" creationId="{6DA287DB-79CD-F4AD-A070-B8D7A28CBFD3}"/>
          </ac:spMkLst>
        </pc:spChg>
        <pc:spChg chg="mod">
          <ac:chgData name="Beatriz Guerrero" userId="4dee045ad30c5b7e" providerId="LiveId" clId="{F6EF15B8-A8C0-467A-97E3-6B4E7C4F0822}" dt="2024-02-28T09:57:08.161" v="667" actId="208"/>
          <ac:spMkLst>
            <pc:docMk/>
            <pc:sldMk cId="408529507" sldId="378"/>
            <ac:spMk id="5" creationId="{F785C2F4-F8B2-4542-A908-7EF40E9AF669}"/>
          </ac:spMkLst>
        </pc:spChg>
        <pc:spChg chg="mod">
          <ac:chgData name="Beatriz Guerrero" userId="4dee045ad30c5b7e" providerId="LiveId" clId="{F6EF15B8-A8C0-467A-97E3-6B4E7C4F0822}" dt="2024-02-28T09:57:10.705" v="669" actId="208"/>
          <ac:spMkLst>
            <pc:docMk/>
            <pc:sldMk cId="408529507" sldId="378"/>
            <ac:spMk id="8" creationId="{71D9C73B-21DD-30AF-309C-B772575D266B}"/>
          </ac:spMkLst>
        </pc:spChg>
        <pc:spChg chg="mod">
          <ac:chgData name="Beatriz Guerrero" userId="4dee045ad30c5b7e" providerId="LiveId" clId="{F6EF15B8-A8C0-467A-97E3-6B4E7C4F0822}" dt="2024-02-28T09:57:08.161" v="667" actId="208"/>
          <ac:spMkLst>
            <pc:docMk/>
            <pc:sldMk cId="408529507" sldId="378"/>
            <ac:spMk id="20" creationId="{5D170918-A843-4700-8ED9-DE0762D50F1A}"/>
          </ac:spMkLst>
        </pc:spChg>
        <pc:picChg chg="mod">
          <ac:chgData name="Beatriz Guerrero" userId="4dee045ad30c5b7e" providerId="LiveId" clId="{F6EF15B8-A8C0-467A-97E3-6B4E7C4F0822}" dt="2024-02-27T08:39:56.416" v="134" actId="1076"/>
          <ac:picMkLst>
            <pc:docMk/>
            <pc:sldMk cId="408529507" sldId="378"/>
            <ac:picMk id="2" creationId="{25DD4BC9-ABA0-2CA3-578E-62D04BB9A497}"/>
          </ac:picMkLst>
        </pc:picChg>
        <pc:picChg chg="add mod">
          <ac:chgData name="Beatriz Guerrero" userId="4dee045ad30c5b7e" providerId="LiveId" clId="{F6EF15B8-A8C0-467A-97E3-6B4E7C4F0822}" dt="2024-02-27T21:42:01.427" v="464" actId="1076"/>
          <ac:picMkLst>
            <pc:docMk/>
            <pc:sldMk cId="408529507" sldId="378"/>
            <ac:picMk id="6146" creationId="{6C90F606-C5F5-1F7A-3DBE-1ED3C7C31BCC}"/>
          </ac:picMkLst>
        </pc:picChg>
        <pc:picChg chg="add mod">
          <ac:chgData name="Beatriz Guerrero" userId="4dee045ad30c5b7e" providerId="LiveId" clId="{F6EF15B8-A8C0-467A-97E3-6B4E7C4F0822}" dt="2024-02-27T21:42:14.199" v="467" actId="1076"/>
          <ac:picMkLst>
            <pc:docMk/>
            <pc:sldMk cId="408529507" sldId="378"/>
            <ac:picMk id="6148" creationId="{73CBC293-5246-704A-3B1F-8BFAEDCB12BA}"/>
          </ac:picMkLst>
        </pc:picChg>
        <pc:picChg chg="del">
          <ac:chgData name="Beatriz Guerrero" userId="4dee045ad30c5b7e" providerId="LiveId" clId="{F6EF15B8-A8C0-467A-97E3-6B4E7C4F0822}" dt="2024-02-27T08:39:30.338" v="123" actId="478"/>
          <ac:picMkLst>
            <pc:docMk/>
            <pc:sldMk cId="408529507" sldId="378"/>
            <ac:picMk id="18434" creationId="{D1D23E93-04DB-A2C1-5705-05108BD4FDF8}"/>
          </ac:picMkLst>
        </pc:picChg>
      </pc:sldChg>
      <pc:sldChg chg="addSp delSp modSp mod">
        <pc:chgData name="Beatriz Guerrero" userId="4dee045ad30c5b7e" providerId="LiveId" clId="{F6EF15B8-A8C0-467A-97E3-6B4E7C4F0822}" dt="2024-02-28T09:56:57.537" v="665" actId="208"/>
        <pc:sldMkLst>
          <pc:docMk/>
          <pc:sldMk cId="1331045397" sldId="379"/>
        </pc:sldMkLst>
        <pc:spChg chg="mod">
          <ac:chgData name="Beatriz Guerrero" userId="4dee045ad30c5b7e" providerId="LiveId" clId="{F6EF15B8-A8C0-467A-97E3-6B4E7C4F0822}" dt="2024-02-28T09:56:57.537" v="665" actId="208"/>
          <ac:spMkLst>
            <pc:docMk/>
            <pc:sldMk cId="1331045397" sldId="379"/>
            <ac:spMk id="3" creationId="{6DA287DB-79CD-F4AD-A070-B8D7A28CBFD3}"/>
          </ac:spMkLst>
        </pc:spChg>
        <pc:spChg chg="mod">
          <ac:chgData name="Beatriz Guerrero" userId="4dee045ad30c5b7e" providerId="LiveId" clId="{F6EF15B8-A8C0-467A-97E3-6B4E7C4F0822}" dt="2024-02-28T09:56:55.962" v="664" actId="208"/>
          <ac:spMkLst>
            <pc:docMk/>
            <pc:sldMk cId="1331045397" sldId="379"/>
            <ac:spMk id="5" creationId="{F785C2F4-F8B2-4542-A908-7EF40E9AF669}"/>
          </ac:spMkLst>
        </pc:spChg>
        <pc:spChg chg="mod">
          <ac:chgData name="Beatriz Guerrero" userId="4dee045ad30c5b7e" providerId="LiveId" clId="{F6EF15B8-A8C0-467A-97E3-6B4E7C4F0822}" dt="2024-02-28T09:56:55.962" v="664" actId="208"/>
          <ac:spMkLst>
            <pc:docMk/>
            <pc:sldMk cId="1331045397" sldId="379"/>
            <ac:spMk id="20" creationId="{5D170918-A843-4700-8ED9-DE0762D50F1A}"/>
          </ac:spMkLst>
        </pc:spChg>
        <pc:picChg chg="mod">
          <ac:chgData name="Beatriz Guerrero" userId="4dee045ad30c5b7e" providerId="LiveId" clId="{F6EF15B8-A8C0-467A-97E3-6B4E7C4F0822}" dt="2024-02-27T08:39:03.383" v="121" actId="1076"/>
          <ac:picMkLst>
            <pc:docMk/>
            <pc:sldMk cId="1331045397" sldId="379"/>
            <ac:picMk id="6" creationId="{FA8DC738-2FDA-8CB2-D823-29613DE93603}"/>
          </ac:picMkLst>
        </pc:picChg>
        <pc:picChg chg="add mod">
          <ac:chgData name="Beatriz Guerrero" userId="4dee045ad30c5b7e" providerId="LiveId" clId="{F6EF15B8-A8C0-467A-97E3-6B4E7C4F0822}" dt="2024-02-27T21:41:25.176" v="455" actId="1076"/>
          <ac:picMkLst>
            <pc:docMk/>
            <pc:sldMk cId="1331045397" sldId="379"/>
            <ac:picMk id="5122" creationId="{69582293-1D5B-0704-0357-1F287F56EA76}"/>
          </ac:picMkLst>
        </pc:picChg>
        <pc:picChg chg="add mod">
          <ac:chgData name="Beatriz Guerrero" userId="4dee045ad30c5b7e" providerId="LiveId" clId="{F6EF15B8-A8C0-467A-97E3-6B4E7C4F0822}" dt="2024-02-27T21:41:45.581" v="461" actId="1076"/>
          <ac:picMkLst>
            <pc:docMk/>
            <pc:sldMk cId="1331045397" sldId="379"/>
            <ac:picMk id="5124" creationId="{E0738182-156F-8775-5E32-C7244DF2D358}"/>
          </ac:picMkLst>
        </pc:picChg>
        <pc:picChg chg="del">
          <ac:chgData name="Beatriz Guerrero" userId="4dee045ad30c5b7e" providerId="LiveId" clId="{F6EF15B8-A8C0-467A-97E3-6B4E7C4F0822}" dt="2024-02-27T08:38:31.723" v="107" actId="478"/>
          <ac:picMkLst>
            <pc:docMk/>
            <pc:sldMk cId="1331045397" sldId="379"/>
            <ac:picMk id="19458" creationId="{E7C68159-534A-777D-3CC8-C680774891B8}"/>
          </ac:picMkLst>
        </pc:picChg>
      </pc:sldChg>
      <pc:sldChg chg="addSp delSp modSp mod">
        <pc:chgData name="Beatriz Guerrero" userId="4dee045ad30c5b7e" providerId="LiveId" clId="{F6EF15B8-A8C0-467A-97E3-6B4E7C4F0822}" dt="2024-02-28T09:57:53.068" v="684" actId="208"/>
        <pc:sldMkLst>
          <pc:docMk/>
          <pc:sldMk cId="4190521920" sldId="380"/>
        </pc:sldMkLst>
        <pc:spChg chg="del">
          <ac:chgData name="Beatriz Guerrero" userId="4dee045ad30c5b7e" providerId="LiveId" clId="{F6EF15B8-A8C0-467A-97E3-6B4E7C4F0822}" dt="2024-02-27T17:03:09.707" v="165" actId="478"/>
          <ac:spMkLst>
            <pc:docMk/>
            <pc:sldMk cId="4190521920" sldId="380"/>
            <ac:spMk id="2" creationId="{19FA839E-178B-4999-A0CA-B158B4F0BD42}"/>
          </ac:spMkLst>
        </pc:spChg>
        <pc:spChg chg="mod">
          <ac:chgData name="Beatriz Guerrero" userId="4dee045ad30c5b7e" providerId="LiveId" clId="{F6EF15B8-A8C0-467A-97E3-6B4E7C4F0822}" dt="2024-02-28T09:57:49.065" v="682" actId="207"/>
          <ac:spMkLst>
            <pc:docMk/>
            <pc:sldMk cId="4190521920" sldId="380"/>
            <ac:spMk id="7" creationId="{0B0A5670-FE8D-6C44-B16C-2466040F6985}"/>
          </ac:spMkLst>
        </pc:spChg>
        <pc:spChg chg="mod">
          <ac:chgData name="Beatriz Guerrero" userId="4dee045ad30c5b7e" providerId="LiveId" clId="{F6EF15B8-A8C0-467A-97E3-6B4E7C4F0822}" dt="2024-02-28T09:57:53.068" v="684" actId="208"/>
          <ac:spMkLst>
            <pc:docMk/>
            <pc:sldMk cId="4190521920" sldId="380"/>
            <ac:spMk id="10" creationId="{4607DD08-D2C9-49B9-AD70-C99920B5AA06}"/>
          </ac:spMkLst>
        </pc:spChg>
        <pc:picChg chg="add mod">
          <ac:chgData name="Beatriz Guerrero" userId="4dee045ad30c5b7e" providerId="LiveId" clId="{F6EF15B8-A8C0-467A-97E3-6B4E7C4F0822}" dt="2024-02-28T09:57:53.068" v="684" actId="208"/>
          <ac:picMkLst>
            <pc:docMk/>
            <pc:sldMk cId="4190521920" sldId="380"/>
            <ac:picMk id="3" creationId="{0A5C4821-8FE0-308E-DBD2-4EFF3BBB5A10}"/>
          </ac:picMkLst>
        </pc:picChg>
        <pc:picChg chg="add mod">
          <ac:chgData name="Beatriz Guerrero" userId="4dee045ad30c5b7e" providerId="LiveId" clId="{F6EF15B8-A8C0-467A-97E3-6B4E7C4F0822}" dt="2024-02-27T21:44:18.925" v="492" actId="1076"/>
          <ac:picMkLst>
            <pc:docMk/>
            <pc:sldMk cId="4190521920" sldId="380"/>
            <ac:picMk id="5" creationId="{62F41FE4-DF87-44A0-843C-52510273895C}"/>
          </ac:picMkLst>
        </pc:picChg>
        <pc:picChg chg="del">
          <ac:chgData name="Beatriz Guerrero" userId="4dee045ad30c5b7e" providerId="LiveId" clId="{F6EF15B8-A8C0-467A-97E3-6B4E7C4F0822}" dt="2024-02-27T17:03:43.306" v="172" actId="478"/>
          <ac:picMkLst>
            <pc:docMk/>
            <pc:sldMk cId="4190521920" sldId="380"/>
            <ac:picMk id="22530" creationId="{4B9F9313-A8BC-8EBD-A13F-7447796D1B11}"/>
          </ac:picMkLst>
        </pc:picChg>
      </pc:sldChg>
      <pc:sldChg chg="addSp delSp modSp mod">
        <pc:chgData name="Beatriz Guerrero" userId="4dee045ad30c5b7e" providerId="LiveId" clId="{F6EF15B8-A8C0-467A-97E3-6B4E7C4F0822}" dt="2024-02-28T09:57:43.147" v="680" actId="207"/>
        <pc:sldMkLst>
          <pc:docMk/>
          <pc:sldMk cId="4241947356" sldId="381"/>
        </pc:sldMkLst>
        <pc:spChg chg="del">
          <ac:chgData name="Beatriz Guerrero" userId="4dee045ad30c5b7e" providerId="LiveId" clId="{F6EF15B8-A8C0-467A-97E3-6B4E7C4F0822}" dt="2024-02-27T17:01:34.031" v="159" actId="478"/>
          <ac:spMkLst>
            <pc:docMk/>
            <pc:sldMk cId="4241947356" sldId="381"/>
            <ac:spMk id="2" creationId="{19FA839E-178B-4999-A0CA-B158B4F0BD42}"/>
          </ac:spMkLst>
        </pc:spChg>
        <pc:spChg chg="mod">
          <ac:chgData name="Beatriz Guerrero" userId="4dee045ad30c5b7e" providerId="LiveId" clId="{F6EF15B8-A8C0-467A-97E3-6B4E7C4F0822}" dt="2024-02-28T09:57:32.689" v="676" actId="208"/>
          <ac:spMkLst>
            <pc:docMk/>
            <pc:sldMk cId="4241947356" sldId="381"/>
            <ac:spMk id="4" creationId="{01A24D38-1C05-8D70-E18B-8658CEA5A6CF}"/>
          </ac:spMkLst>
        </pc:spChg>
        <pc:spChg chg="mod">
          <ac:chgData name="Beatriz Guerrero" userId="4dee045ad30c5b7e" providerId="LiveId" clId="{F6EF15B8-A8C0-467A-97E3-6B4E7C4F0822}" dt="2024-02-28T09:57:43.147" v="680" actId="207"/>
          <ac:spMkLst>
            <pc:docMk/>
            <pc:sldMk cId="4241947356" sldId="381"/>
            <ac:spMk id="7" creationId="{0B0A5670-FE8D-6C44-B16C-2466040F6985}"/>
          </ac:spMkLst>
        </pc:spChg>
        <pc:spChg chg="mod">
          <ac:chgData name="Beatriz Guerrero" userId="4dee045ad30c5b7e" providerId="LiveId" clId="{F6EF15B8-A8C0-467A-97E3-6B4E7C4F0822}" dt="2024-02-28T09:57:32.689" v="676" actId="208"/>
          <ac:spMkLst>
            <pc:docMk/>
            <pc:sldMk cId="4241947356" sldId="381"/>
            <ac:spMk id="10" creationId="{4607DD08-D2C9-49B9-AD70-C99920B5AA06}"/>
          </ac:spMkLst>
        </pc:spChg>
        <pc:picChg chg="mod">
          <ac:chgData name="Beatriz Guerrero" userId="4dee045ad30c5b7e" providerId="LiveId" clId="{F6EF15B8-A8C0-467A-97E3-6B4E7C4F0822}" dt="2024-02-27T21:43:20.185" v="477" actId="1076"/>
          <ac:picMkLst>
            <pc:docMk/>
            <pc:sldMk cId="4241947356" sldId="381"/>
            <ac:picMk id="3" creationId="{7A380401-2A62-00FD-B38D-B28003C5285E}"/>
          </ac:picMkLst>
        </pc:picChg>
        <pc:picChg chg="add mod">
          <ac:chgData name="Beatriz Guerrero" userId="4dee045ad30c5b7e" providerId="LiveId" clId="{F6EF15B8-A8C0-467A-97E3-6B4E7C4F0822}" dt="2024-02-28T09:57:32.689" v="676" actId="208"/>
          <ac:picMkLst>
            <pc:docMk/>
            <pc:sldMk cId="4241947356" sldId="381"/>
            <ac:picMk id="5" creationId="{34401210-FEDC-A01B-7E40-4E88C4286B03}"/>
          </ac:picMkLst>
        </pc:picChg>
        <pc:picChg chg="add mod">
          <ac:chgData name="Beatriz Guerrero" userId="4dee045ad30c5b7e" providerId="LiveId" clId="{F6EF15B8-A8C0-467A-97E3-6B4E7C4F0822}" dt="2024-02-27T21:43:04.409" v="473" actId="1076"/>
          <ac:picMkLst>
            <pc:docMk/>
            <pc:sldMk cId="4241947356" sldId="381"/>
            <ac:picMk id="6" creationId="{87E9EB2C-4443-1CAC-5C14-F70217136764}"/>
          </ac:picMkLst>
        </pc:picChg>
        <pc:picChg chg="del">
          <ac:chgData name="Beatriz Guerrero" userId="4dee045ad30c5b7e" providerId="LiveId" clId="{F6EF15B8-A8C0-467A-97E3-6B4E7C4F0822}" dt="2024-02-27T17:01:32.462" v="158" actId="478"/>
          <ac:picMkLst>
            <pc:docMk/>
            <pc:sldMk cId="4241947356" sldId="381"/>
            <ac:picMk id="21506" creationId="{DDE0738F-EDAC-872D-E031-C6C0EBBB9B5B}"/>
          </ac:picMkLst>
        </pc:picChg>
      </pc:sldChg>
      <pc:sldChg chg="addSp delSp modSp mod">
        <pc:chgData name="Beatriz Guerrero" userId="4dee045ad30c5b7e" providerId="LiveId" clId="{F6EF15B8-A8C0-467A-97E3-6B4E7C4F0822}" dt="2024-02-28T09:58:45.641" v="700" actId="208"/>
        <pc:sldMkLst>
          <pc:docMk/>
          <pc:sldMk cId="4210605101" sldId="382"/>
        </pc:sldMkLst>
        <pc:spChg chg="mod">
          <ac:chgData name="Beatriz Guerrero" userId="4dee045ad30c5b7e" providerId="LiveId" clId="{F6EF15B8-A8C0-467A-97E3-6B4E7C4F0822}" dt="2024-02-28T09:58:45.641" v="700" actId="208"/>
          <ac:spMkLst>
            <pc:docMk/>
            <pc:sldMk cId="4210605101" sldId="382"/>
            <ac:spMk id="7" creationId="{153053D9-E0EA-D87B-6ACB-765C32ACE2E0}"/>
          </ac:spMkLst>
        </pc:spChg>
        <pc:spChg chg="mod">
          <ac:chgData name="Beatriz Guerrero" userId="4dee045ad30c5b7e" providerId="LiveId" clId="{F6EF15B8-A8C0-467A-97E3-6B4E7C4F0822}" dt="2024-02-28T09:58:45.641" v="700" actId="208"/>
          <ac:spMkLst>
            <pc:docMk/>
            <pc:sldMk cId="4210605101" sldId="382"/>
            <ac:spMk id="22" creationId="{713C2131-EBA1-490D-8A28-B72EAC91EFD2}"/>
          </ac:spMkLst>
        </pc:spChg>
        <pc:spChg chg="mod">
          <ac:chgData name="Beatriz Guerrero" userId="4dee045ad30c5b7e" providerId="LiveId" clId="{F6EF15B8-A8C0-467A-97E3-6B4E7C4F0822}" dt="2024-02-28T09:58:37.460" v="696" actId="207"/>
          <ac:spMkLst>
            <pc:docMk/>
            <pc:sldMk cId="4210605101" sldId="382"/>
            <ac:spMk id="42" creationId="{47700F0A-748A-42B7-8B06-E3E5CFD2D0AA}"/>
          </ac:spMkLst>
        </pc:spChg>
        <pc:picChg chg="add mod">
          <ac:chgData name="Beatriz Guerrero" userId="4dee045ad30c5b7e" providerId="LiveId" clId="{F6EF15B8-A8C0-467A-97E3-6B4E7C4F0822}" dt="2024-02-27T21:47:16.775" v="527" actId="1076"/>
          <ac:picMkLst>
            <pc:docMk/>
            <pc:sldMk cId="4210605101" sldId="382"/>
            <ac:picMk id="13314" creationId="{6FC3B2D0-A7CB-C4F3-A5B1-65EF3E8133AD}"/>
          </ac:picMkLst>
        </pc:picChg>
        <pc:picChg chg="del">
          <ac:chgData name="Beatriz Guerrero" userId="4dee045ad30c5b7e" providerId="LiveId" clId="{F6EF15B8-A8C0-467A-97E3-6B4E7C4F0822}" dt="2024-02-27T17:07:56.335" v="241" actId="478"/>
          <ac:picMkLst>
            <pc:docMk/>
            <pc:sldMk cId="4210605101" sldId="382"/>
            <ac:picMk id="14338" creationId="{7F0D5572-FAEF-93A9-7E30-24D04B129EE2}"/>
          </ac:picMkLst>
        </pc:picChg>
      </pc:sldChg>
      <pc:sldChg chg="addSp delSp modSp mod">
        <pc:chgData name="Beatriz Guerrero" userId="4dee045ad30c5b7e" providerId="LiveId" clId="{F6EF15B8-A8C0-467A-97E3-6B4E7C4F0822}" dt="2024-02-28T09:58:53.284" v="703" actId="207"/>
        <pc:sldMkLst>
          <pc:docMk/>
          <pc:sldMk cId="99537121" sldId="384"/>
        </pc:sldMkLst>
        <pc:spChg chg="mod">
          <ac:chgData name="Beatriz Guerrero" userId="4dee045ad30c5b7e" providerId="LiveId" clId="{F6EF15B8-A8C0-467A-97E3-6B4E7C4F0822}" dt="2024-02-28T09:58:50.659" v="702" actId="208"/>
          <ac:spMkLst>
            <pc:docMk/>
            <pc:sldMk cId="99537121" sldId="384"/>
            <ac:spMk id="6" creationId="{1F498FD7-888D-C6B4-7060-CA390EE150AA}"/>
          </ac:spMkLst>
        </pc:spChg>
        <pc:spChg chg="mod">
          <ac:chgData name="Beatriz Guerrero" userId="4dee045ad30c5b7e" providerId="LiveId" clId="{F6EF15B8-A8C0-467A-97E3-6B4E7C4F0822}" dt="2024-02-28T09:58:50.659" v="702" actId="208"/>
          <ac:spMkLst>
            <pc:docMk/>
            <pc:sldMk cId="99537121" sldId="384"/>
            <ac:spMk id="22" creationId="{713C2131-EBA1-490D-8A28-B72EAC91EFD2}"/>
          </ac:spMkLst>
        </pc:spChg>
        <pc:spChg chg="mod">
          <ac:chgData name="Beatriz Guerrero" userId="4dee045ad30c5b7e" providerId="LiveId" clId="{F6EF15B8-A8C0-467A-97E3-6B4E7C4F0822}" dt="2024-02-28T09:58:53.284" v="703" actId="207"/>
          <ac:spMkLst>
            <pc:docMk/>
            <pc:sldMk cId="99537121" sldId="384"/>
            <ac:spMk id="42" creationId="{47700F0A-748A-42B7-8B06-E3E5CFD2D0AA}"/>
          </ac:spMkLst>
        </pc:spChg>
        <pc:picChg chg="del">
          <ac:chgData name="Beatriz Guerrero" userId="4dee045ad30c5b7e" providerId="LiveId" clId="{F6EF15B8-A8C0-467A-97E3-6B4E7C4F0822}" dt="2024-02-27T17:08:12.472" v="246" actId="478"/>
          <ac:picMkLst>
            <pc:docMk/>
            <pc:sldMk cId="99537121" sldId="384"/>
            <ac:picMk id="13314" creationId="{A462AB5C-F22C-3313-CEC4-724023E0BBC5}"/>
          </ac:picMkLst>
        </pc:picChg>
        <pc:picChg chg="del">
          <ac:chgData name="Beatriz Guerrero" userId="4dee045ad30c5b7e" providerId="LiveId" clId="{F6EF15B8-A8C0-467A-97E3-6B4E7C4F0822}" dt="2024-02-27T17:08:14.539" v="247" actId="478"/>
          <ac:picMkLst>
            <pc:docMk/>
            <pc:sldMk cId="99537121" sldId="384"/>
            <ac:picMk id="13316" creationId="{73B1D523-4A76-6B03-AC4F-B9BD850ADA85}"/>
          </ac:picMkLst>
        </pc:picChg>
        <pc:picChg chg="add mod">
          <ac:chgData name="Beatriz Guerrero" userId="4dee045ad30c5b7e" providerId="LiveId" clId="{F6EF15B8-A8C0-467A-97E3-6B4E7C4F0822}" dt="2024-02-27T21:47:34.661" v="531" actId="1076"/>
          <ac:picMkLst>
            <pc:docMk/>
            <pc:sldMk cId="99537121" sldId="384"/>
            <ac:picMk id="14338" creationId="{2C805DFC-C4A1-29DE-7DF5-1BF66ACB9662}"/>
          </ac:picMkLst>
        </pc:picChg>
      </pc:sldChg>
      <pc:sldChg chg="addSp delSp modSp mod">
        <pc:chgData name="Beatriz Guerrero" userId="4dee045ad30c5b7e" providerId="LiveId" clId="{F6EF15B8-A8C0-467A-97E3-6B4E7C4F0822}" dt="2024-02-28T09:58:59.437" v="706" actId="208"/>
        <pc:sldMkLst>
          <pc:docMk/>
          <pc:sldMk cId="3970302542" sldId="387"/>
        </pc:sldMkLst>
        <pc:spChg chg="mod">
          <ac:chgData name="Beatriz Guerrero" userId="4dee045ad30c5b7e" providerId="LiveId" clId="{F6EF15B8-A8C0-467A-97E3-6B4E7C4F0822}" dt="2024-02-28T09:58:59.437" v="706" actId="208"/>
          <ac:spMkLst>
            <pc:docMk/>
            <pc:sldMk cId="3970302542" sldId="387"/>
            <ac:spMk id="22" creationId="{713C2131-EBA1-490D-8A28-B72EAC91EFD2}"/>
          </ac:spMkLst>
        </pc:spChg>
        <pc:spChg chg="mod">
          <ac:chgData name="Beatriz Guerrero" userId="4dee045ad30c5b7e" providerId="LiveId" clId="{F6EF15B8-A8C0-467A-97E3-6B4E7C4F0822}" dt="2024-02-28T09:58:56.911" v="704" actId="207"/>
          <ac:spMkLst>
            <pc:docMk/>
            <pc:sldMk cId="3970302542" sldId="387"/>
            <ac:spMk id="42" creationId="{47700F0A-748A-42B7-8B06-E3E5CFD2D0AA}"/>
          </ac:spMkLst>
        </pc:spChg>
        <pc:picChg chg="del">
          <ac:chgData name="Beatriz Guerrero" userId="4dee045ad30c5b7e" providerId="LiveId" clId="{F6EF15B8-A8C0-467A-97E3-6B4E7C4F0822}" dt="2024-02-27T17:09:03.252" v="262" actId="478"/>
          <ac:picMkLst>
            <pc:docMk/>
            <pc:sldMk cId="3970302542" sldId="387"/>
            <ac:picMk id="1026" creationId="{7C2CC946-FD7F-C4A7-96F9-BD8B697CB7FF}"/>
          </ac:picMkLst>
        </pc:picChg>
        <pc:picChg chg="del">
          <ac:chgData name="Beatriz Guerrero" userId="4dee045ad30c5b7e" providerId="LiveId" clId="{F6EF15B8-A8C0-467A-97E3-6B4E7C4F0822}" dt="2024-02-27T17:09:04.486" v="263" actId="478"/>
          <ac:picMkLst>
            <pc:docMk/>
            <pc:sldMk cId="3970302542" sldId="387"/>
            <ac:picMk id="1028" creationId="{0CD8A542-2421-135F-3246-FF958A239B3F}"/>
          </ac:picMkLst>
        </pc:picChg>
        <pc:picChg chg="add mod">
          <ac:chgData name="Beatriz Guerrero" userId="4dee045ad30c5b7e" providerId="LiveId" clId="{F6EF15B8-A8C0-467A-97E3-6B4E7C4F0822}" dt="2024-02-27T21:52:27.388" v="634" actId="732"/>
          <ac:picMkLst>
            <pc:docMk/>
            <pc:sldMk cId="3970302542" sldId="387"/>
            <ac:picMk id="15362" creationId="{D489CF92-3632-9DA6-DC9E-B7291A8E2458}"/>
          </ac:picMkLst>
        </pc:picChg>
      </pc:sldChg>
      <pc:sldChg chg="addSp delSp modSp mod">
        <pc:chgData name="Beatriz Guerrero" userId="4dee045ad30c5b7e" providerId="LiveId" clId="{F6EF15B8-A8C0-467A-97E3-6B4E7C4F0822}" dt="2024-02-28T09:59:32.724" v="715" actId="1076"/>
        <pc:sldMkLst>
          <pc:docMk/>
          <pc:sldMk cId="1411322190" sldId="388"/>
        </pc:sldMkLst>
        <pc:spChg chg="mod">
          <ac:chgData name="Beatriz Guerrero" userId="4dee045ad30c5b7e" providerId="LiveId" clId="{F6EF15B8-A8C0-467A-97E3-6B4E7C4F0822}" dt="2024-02-28T09:59:32.724" v="715" actId="1076"/>
          <ac:spMkLst>
            <pc:docMk/>
            <pc:sldMk cId="1411322190" sldId="388"/>
            <ac:spMk id="7" creationId="{153053D9-E0EA-D87B-6ACB-765C32ACE2E0}"/>
          </ac:spMkLst>
        </pc:spChg>
        <pc:spChg chg="mod">
          <ac:chgData name="Beatriz Guerrero" userId="4dee045ad30c5b7e" providerId="LiveId" clId="{F6EF15B8-A8C0-467A-97E3-6B4E7C4F0822}" dt="2024-02-28T09:59:20.270" v="710" actId="208"/>
          <ac:spMkLst>
            <pc:docMk/>
            <pc:sldMk cId="1411322190" sldId="388"/>
            <ac:spMk id="22" creationId="{713C2131-EBA1-490D-8A28-B72EAC91EFD2}"/>
          </ac:spMkLst>
        </pc:spChg>
        <pc:spChg chg="mod">
          <ac:chgData name="Beatriz Guerrero" userId="4dee045ad30c5b7e" providerId="LiveId" clId="{F6EF15B8-A8C0-467A-97E3-6B4E7C4F0822}" dt="2024-02-28T09:59:27.122" v="714" actId="1036"/>
          <ac:spMkLst>
            <pc:docMk/>
            <pc:sldMk cId="1411322190" sldId="388"/>
            <ac:spMk id="42" creationId="{47700F0A-748A-42B7-8B06-E3E5CFD2D0AA}"/>
          </ac:spMkLst>
        </pc:spChg>
        <pc:picChg chg="del">
          <ac:chgData name="Beatriz Guerrero" userId="4dee045ad30c5b7e" providerId="LiveId" clId="{F6EF15B8-A8C0-467A-97E3-6B4E7C4F0822}" dt="2024-02-27T17:10:03.366" v="273" actId="478"/>
          <ac:picMkLst>
            <pc:docMk/>
            <pc:sldMk cId="1411322190" sldId="388"/>
            <ac:picMk id="9218" creationId="{5E04F8DB-D279-7C25-D0CF-7C026612AC3B}"/>
          </ac:picMkLst>
        </pc:picChg>
        <pc:picChg chg="del">
          <ac:chgData name="Beatriz Guerrero" userId="4dee045ad30c5b7e" providerId="LiveId" clId="{F6EF15B8-A8C0-467A-97E3-6B4E7C4F0822}" dt="2024-02-27T17:10:04.649" v="274" actId="478"/>
          <ac:picMkLst>
            <pc:docMk/>
            <pc:sldMk cId="1411322190" sldId="388"/>
            <ac:picMk id="9220" creationId="{CA75824A-DF2E-C457-D346-E1C74844C115}"/>
          </ac:picMkLst>
        </pc:picChg>
        <pc:picChg chg="add mod">
          <ac:chgData name="Beatriz Guerrero" userId="4dee045ad30c5b7e" providerId="LiveId" clId="{F6EF15B8-A8C0-467A-97E3-6B4E7C4F0822}" dt="2024-02-27T21:48:49.514" v="561" actId="14100"/>
          <ac:picMkLst>
            <pc:docMk/>
            <pc:sldMk cId="1411322190" sldId="388"/>
            <ac:picMk id="16386" creationId="{9B0E3F9D-ADFC-67F5-9074-2812DCD5D77B}"/>
          </ac:picMkLst>
        </pc:picChg>
      </pc:sldChg>
      <pc:sldChg chg="addSp delSp modSp mod">
        <pc:chgData name="Beatriz Guerrero" userId="4dee045ad30c5b7e" providerId="LiveId" clId="{F6EF15B8-A8C0-467A-97E3-6B4E7C4F0822}" dt="2024-02-28T09:59:49.582" v="723" actId="13926"/>
        <pc:sldMkLst>
          <pc:docMk/>
          <pc:sldMk cId="2416148273" sldId="389"/>
        </pc:sldMkLst>
        <pc:spChg chg="mod">
          <ac:chgData name="Beatriz Guerrero" userId="4dee045ad30c5b7e" providerId="LiveId" clId="{F6EF15B8-A8C0-467A-97E3-6B4E7C4F0822}" dt="2024-02-28T09:59:47.462" v="722" actId="1076"/>
          <ac:spMkLst>
            <pc:docMk/>
            <pc:sldMk cId="2416148273" sldId="389"/>
            <ac:spMk id="3" creationId="{B2054DE8-5810-5303-A69B-DCACF6141DFC}"/>
          </ac:spMkLst>
        </pc:spChg>
        <pc:spChg chg="mod">
          <ac:chgData name="Beatriz Guerrero" userId="4dee045ad30c5b7e" providerId="LiveId" clId="{F6EF15B8-A8C0-467A-97E3-6B4E7C4F0822}" dt="2024-02-28T09:59:44.432" v="721" actId="208"/>
          <ac:spMkLst>
            <pc:docMk/>
            <pc:sldMk cId="2416148273" sldId="389"/>
            <ac:spMk id="6" creationId="{1F498FD7-888D-C6B4-7060-CA390EE150AA}"/>
          </ac:spMkLst>
        </pc:spChg>
        <pc:spChg chg="mod">
          <ac:chgData name="Beatriz Guerrero" userId="4dee045ad30c5b7e" providerId="LiveId" clId="{F6EF15B8-A8C0-467A-97E3-6B4E7C4F0822}" dt="2024-02-28T09:59:49.582" v="723" actId="13926"/>
          <ac:spMkLst>
            <pc:docMk/>
            <pc:sldMk cId="2416148273" sldId="389"/>
            <ac:spMk id="7" creationId="{7B2A37AC-2F4B-FBB7-D2ED-7E5F73E88A5A}"/>
          </ac:spMkLst>
        </pc:spChg>
        <pc:spChg chg="mod">
          <ac:chgData name="Beatriz Guerrero" userId="4dee045ad30c5b7e" providerId="LiveId" clId="{F6EF15B8-A8C0-467A-97E3-6B4E7C4F0822}" dt="2024-02-28T09:59:44.432" v="721" actId="208"/>
          <ac:spMkLst>
            <pc:docMk/>
            <pc:sldMk cId="2416148273" sldId="389"/>
            <ac:spMk id="22" creationId="{713C2131-EBA1-490D-8A28-B72EAC91EFD2}"/>
          </ac:spMkLst>
        </pc:spChg>
        <pc:picChg chg="del">
          <ac:chgData name="Beatriz Guerrero" userId="4dee045ad30c5b7e" providerId="LiveId" clId="{F6EF15B8-A8C0-467A-97E3-6B4E7C4F0822}" dt="2024-02-27T17:10:29.205" v="280" actId="478"/>
          <ac:picMkLst>
            <pc:docMk/>
            <pc:sldMk cId="2416148273" sldId="389"/>
            <ac:picMk id="10242" creationId="{B9C3E9C6-9D29-A01A-4DB4-D9490C1DEB5C}"/>
          </ac:picMkLst>
        </pc:picChg>
        <pc:picChg chg="add mod">
          <ac:chgData name="Beatriz Guerrero" userId="4dee045ad30c5b7e" providerId="LiveId" clId="{F6EF15B8-A8C0-467A-97E3-6B4E7C4F0822}" dt="2024-02-27T21:50:01.719" v="594" actId="1076"/>
          <ac:picMkLst>
            <pc:docMk/>
            <pc:sldMk cId="2416148273" sldId="389"/>
            <ac:picMk id="17410" creationId="{17DD58A7-EBF6-516C-AA3A-CBB91A483163}"/>
          </ac:picMkLst>
        </pc:picChg>
      </pc:sldChg>
      <pc:sldChg chg="addSp delSp modSp mod">
        <pc:chgData name="Beatriz Guerrero" userId="4dee045ad30c5b7e" providerId="LiveId" clId="{F6EF15B8-A8C0-467A-97E3-6B4E7C4F0822}" dt="2024-02-28T09:59:56.999" v="726" actId="208"/>
        <pc:sldMkLst>
          <pc:docMk/>
          <pc:sldMk cId="3196916260" sldId="390"/>
        </pc:sldMkLst>
        <pc:spChg chg="mod">
          <ac:chgData name="Beatriz Guerrero" userId="4dee045ad30c5b7e" providerId="LiveId" clId="{F6EF15B8-A8C0-467A-97E3-6B4E7C4F0822}" dt="2024-02-28T09:59:56.999" v="726" actId="208"/>
          <ac:spMkLst>
            <pc:docMk/>
            <pc:sldMk cId="3196916260" sldId="390"/>
            <ac:spMk id="22" creationId="{713C2131-EBA1-490D-8A28-B72EAC91EFD2}"/>
          </ac:spMkLst>
        </pc:spChg>
        <pc:spChg chg="mod">
          <ac:chgData name="Beatriz Guerrero" userId="4dee045ad30c5b7e" providerId="LiveId" clId="{F6EF15B8-A8C0-467A-97E3-6B4E7C4F0822}" dt="2024-02-28T09:59:54.398" v="724" actId="13926"/>
          <ac:spMkLst>
            <pc:docMk/>
            <pc:sldMk cId="3196916260" sldId="390"/>
            <ac:spMk id="42" creationId="{47700F0A-748A-42B7-8B06-E3E5CFD2D0AA}"/>
          </ac:spMkLst>
        </pc:spChg>
        <pc:picChg chg="del">
          <ac:chgData name="Beatriz Guerrero" userId="4dee045ad30c5b7e" providerId="LiveId" clId="{F6EF15B8-A8C0-467A-97E3-6B4E7C4F0822}" dt="2024-02-27T17:11:33.587" v="294" actId="478"/>
          <ac:picMkLst>
            <pc:docMk/>
            <pc:sldMk cId="3196916260" sldId="390"/>
            <ac:picMk id="11266" creationId="{C220879A-C62E-48D3-92D8-DE25A6E10DB0}"/>
          </ac:picMkLst>
        </pc:picChg>
        <pc:picChg chg="add mod">
          <ac:chgData name="Beatriz Guerrero" userId="4dee045ad30c5b7e" providerId="LiveId" clId="{F6EF15B8-A8C0-467A-97E3-6B4E7C4F0822}" dt="2024-02-27T21:50:32.767" v="617" actId="14100"/>
          <ac:picMkLst>
            <pc:docMk/>
            <pc:sldMk cId="3196916260" sldId="390"/>
            <ac:picMk id="18434" creationId="{F5B1A19E-7DEC-222A-E26A-138DB747DF82}"/>
          </ac:picMkLst>
        </pc:picChg>
      </pc:sldChg>
      <pc:sldChg chg="addSp delSp modSp mod">
        <pc:chgData name="Beatriz Guerrero" userId="4dee045ad30c5b7e" providerId="LiveId" clId="{F6EF15B8-A8C0-467A-97E3-6B4E7C4F0822}" dt="2024-02-28T10:00:07.096" v="730" actId="207"/>
        <pc:sldMkLst>
          <pc:docMk/>
          <pc:sldMk cId="751544643" sldId="391"/>
        </pc:sldMkLst>
        <pc:spChg chg="mod">
          <ac:chgData name="Beatriz Guerrero" userId="4dee045ad30c5b7e" providerId="LiveId" clId="{F6EF15B8-A8C0-467A-97E3-6B4E7C4F0822}" dt="2024-02-28T10:00:07.096" v="730" actId="207"/>
          <ac:spMkLst>
            <pc:docMk/>
            <pc:sldMk cId="751544643" sldId="391"/>
            <ac:spMk id="7" creationId="{153053D9-E0EA-D87B-6ACB-765C32ACE2E0}"/>
          </ac:spMkLst>
        </pc:spChg>
        <pc:spChg chg="mod">
          <ac:chgData name="Beatriz Guerrero" userId="4dee045ad30c5b7e" providerId="LiveId" clId="{F6EF15B8-A8C0-467A-97E3-6B4E7C4F0822}" dt="2024-02-28T10:00:07.096" v="730" actId="207"/>
          <ac:spMkLst>
            <pc:docMk/>
            <pc:sldMk cId="751544643" sldId="391"/>
            <ac:spMk id="22" creationId="{713C2131-EBA1-490D-8A28-B72EAC91EFD2}"/>
          </ac:spMkLst>
        </pc:spChg>
        <pc:spChg chg="mod">
          <ac:chgData name="Beatriz Guerrero" userId="4dee045ad30c5b7e" providerId="LiveId" clId="{F6EF15B8-A8C0-467A-97E3-6B4E7C4F0822}" dt="2024-02-28T10:00:02.664" v="728" actId="207"/>
          <ac:spMkLst>
            <pc:docMk/>
            <pc:sldMk cId="751544643" sldId="391"/>
            <ac:spMk id="42" creationId="{47700F0A-748A-42B7-8B06-E3E5CFD2D0AA}"/>
          </ac:spMkLst>
        </pc:spChg>
        <pc:picChg chg="del">
          <ac:chgData name="Beatriz Guerrero" userId="4dee045ad30c5b7e" providerId="LiveId" clId="{F6EF15B8-A8C0-467A-97E3-6B4E7C4F0822}" dt="2024-02-27T21:25:30.621" v="303" actId="478"/>
          <ac:picMkLst>
            <pc:docMk/>
            <pc:sldMk cId="751544643" sldId="391"/>
            <ac:picMk id="6146" creationId="{B4C0BEB4-8A38-4204-F978-F65E1E602353}"/>
          </ac:picMkLst>
        </pc:picChg>
        <pc:picChg chg="add mod">
          <ac:chgData name="Beatriz Guerrero" userId="4dee045ad30c5b7e" providerId="LiveId" clId="{F6EF15B8-A8C0-467A-97E3-6B4E7C4F0822}" dt="2024-02-27T21:51:01.828" v="622" actId="1076"/>
          <ac:picMkLst>
            <pc:docMk/>
            <pc:sldMk cId="751544643" sldId="391"/>
            <ac:picMk id="19458" creationId="{6BD4DAC2-5CD7-14C8-D8AE-979706753ED5}"/>
          </ac:picMkLst>
        </pc:picChg>
      </pc:sldChg>
      <pc:sldChg chg="addSp delSp modSp mod">
        <pc:chgData name="Beatriz Guerrero" userId="4dee045ad30c5b7e" providerId="LiveId" clId="{F6EF15B8-A8C0-467A-97E3-6B4E7C4F0822}" dt="2024-02-28T10:00:16.725" v="734" actId="207"/>
        <pc:sldMkLst>
          <pc:docMk/>
          <pc:sldMk cId="1420848506" sldId="392"/>
        </pc:sldMkLst>
        <pc:spChg chg="mod">
          <ac:chgData name="Beatriz Guerrero" userId="4dee045ad30c5b7e" providerId="LiveId" clId="{F6EF15B8-A8C0-467A-97E3-6B4E7C4F0822}" dt="2024-02-28T10:00:16.725" v="734" actId="207"/>
          <ac:spMkLst>
            <pc:docMk/>
            <pc:sldMk cId="1420848506" sldId="392"/>
            <ac:spMk id="2" creationId="{8E3FBB42-19C8-B7D0-E2A1-B4DA592A6DFF}"/>
          </ac:spMkLst>
        </pc:spChg>
        <pc:spChg chg="mod">
          <ac:chgData name="Beatriz Guerrero" userId="4dee045ad30c5b7e" providerId="LiveId" clId="{F6EF15B8-A8C0-467A-97E3-6B4E7C4F0822}" dt="2024-02-28T10:00:13.696" v="733" actId="208"/>
          <ac:spMkLst>
            <pc:docMk/>
            <pc:sldMk cId="1420848506" sldId="392"/>
            <ac:spMk id="6" creationId="{1F498FD7-888D-C6B4-7060-CA390EE150AA}"/>
          </ac:spMkLst>
        </pc:spChg>
        <pc:spChg chg="mod">
          <ac:chgData name="Beatriz Guerrero" userId="4dee045ad30c5b7e" providerId="LiveId" clId="{F6EF15B8-A8C0-467A-97E3-6B4E7C4F0822}" dt="2024-02-28T10:00:13.696" v="733" actId="208"/>
          <ac:spMkLst>
            <pc:docMk/>
            <pc:sldMk cId="1420848506" sldId="392"/>
            <ac:spMk id="22" creationId="{713C2131-EBA1-490D-8A28-B72EAC91EFD2}"/>
          </ac:spMkLst>
        </pc:spChg>
        <pc:picChg chg="del">
          <ac:chgData name="Beatriz Guerrero" userId="4dee045ad30c5b7e" providerId="LiveId" clId="{F6EF15B8-A8C0-467A-97E3-6B4E7C4F0822}" dt="2024-02-27T21:26:17.964" v="311" actId="478"/>
          <ac:picMkLst>
            <pc:docMk/>
            <pc:sldMk cId="1420848506" sldId="392"/>
            <ac:picMk id="7170" creationId="{29DF2B43-876B-9EA6-503B-102DAFC3E391}"/>
          </ac:picMkLst>
        </pc:picChg>
        <pc:picChg chg="del">
          <ac:chgData name="Beatriz Guerrero" userId="4dee045ad30c5b7e" providerId="LiveId" clId="{F6EF15B8-A8C0-467A-97E3-6B4E7C4F0822}" dt="2024-02-27T21:26:18.310" v="312" actId="478"/>
          <ac:picMkLst>
            <pc:docMk/>
            <pc:sldMk cId="1420848506" sldId="392"/>
            <ac:picMk id="7172" creationId="{220C1F71-A086-594B-B540-08F6C90F284C}"/>
          </ac:picMkLst>
        </pc:picChg>
        <pc:picChg chg="add mod">
          <ac:chgData name="Beatriz Guerrero" userId="4dee045ad30c5b7e" providerId="LiveId" clId="{F6EF15B8-A8C0-467A-97E3-6B4E7C4F0822}" dt="2024-02-27T21:51:29.617" v="627" actId="1076"/>
          <ac:picMkLst>
            <pc:docMk/>
            <pc:sldMk cId="1420848506" sldId="392"/>
            <ac:picMk id="20482" creationId="{CE616722-758F-A358-4379-73DBE8AF38E7}"/>
          </ac:picMkLst>
        </pc:picChg>
      </pc:sldChg>
      <pc:sldChg chg="addSp delSp modSp mod">
        <pc:chgData name="Beatriz Guerrero" userId="4dee045ad30c5b7e" providerId="LiveId" clId="{F6EF15B8-A8C0-467A-97E3-6B4E7C4F0822}" dt="2024-02-28T10:00:31.669" v="739" actId="207"/>
        <pc:sldMkLst>
          <pc:docMk/>
          <pc:sldMk cId="3026130775" sldId="393"/>
        </pc:sldMkLst>
        <pc:spChg chg="mod">
          <ac:chgData name="Beatriz Guerrero" userId="4dee045ad30c5b7e" providerId="LiveId" clId="{F6EF15B8-A8C0-467A-97E3-6B4E7C4F0822}" dt="2024-02-28T10:00:21.420" v="736" actId="208"/>
          <ac:spMkLst>
            <pc:docMk/>
            <pc:sldMk cId="3026130775" sldId="393"/>
            <ac:spMk id="2" creationId="{92FBA4F9-A23D-8933-55F4-4402A5F40605}"/>
          </ac:spMkLst>
        </pc:spChg>
        <pc:spChg chg="mod">
          <ac:chgData name="Beatriz Guerrero" userId="4dee045ad30c5b7e" providerId="LiveId" clId="{F6EF15B8-A8C0-467A-97E3-6B4E7C4F0822}" dt="2024-02-28T10:00:31.669" v="739" actId="207"/>
          <ac:spMkLst>
            <pc:docMk/>
            <pc:sldMk cId="3026130775" sldId="393"/>
            <ac:spMk id="22" creationId="{713C2131-EBA1-490D-8A28-B72EAC91EFD2}"/>
          </ac:spMkLst>
        </pc:spChg>
        <pc:picChg chg="add mod">
          <ac:chgData name="Beatriz Guerrero" userId="4dee045ad30c5b7e" providerId="LiveId" clId="{F6EF15B8-A8C0-467A-97E3-6B4E7C4F0822}" dt="2024-02-27T21:51:33.516" v="628"/>
          <ac:picMkLst>
            <pc:docMk/>
            <pc:sldMk cId="3026130775" sldId="393"/>
            <ac:picMk id="3" creationId="{9B0BD1B0-0E22-7573-FDCE-68B5C86AF913}"/>
          </ac:picMkLst>
        </pc:picChg>
        <pc:picChg chg="del">
          <ac:chgData name="Beatriz Guerrero" userId="4dee045ad30c5b7e" providerId="LiveId" clId="{F6EF15B8-A8C0-467A-97E3-6B4E7C4F0822}" dt="2024-02-27T21:26:15.801" v="310" actId="478"/>
          <ac:picMkLst>
            <pc:docMk/>
            <pc:sldMk cId="3026130775" sldId="393"/>
            <ac:picMk id="8194" creationId="{826F9190-080D-5221-BE57-B54FC6B1D2E5}"/>
          </ac:picMkLst>
        </pc:picChg>
      </pc:sldChg>
      <pc:sldChg chg="delSp modSp mod">
        <pc:chgData name="Beatriz Guerrero" userId="4dee045ad30c5b7e" providerId="LiveId" clId="{F6EF15B8-A8C0-467A-97E3-6B4E7C4F0822}" dt="2024-02-28T10:00:46.864" v="745" actId="207"/>
        <pc:sldMkLst>
          <pc:docMk/>
          <pc:sldMk cId="3279899489" sldId="397"/>
        </pc:sldMkLst>
        <pc:spChg chg="del">
          <ac:chgData name="Beatriz Guerrero" userId="4dee045ad30c5b7e" providerId="LiveId" clId="{F6EF15B8-A8C0-467A-97E3-6B4E7C4F0822}" dt="2024-02-27T21:27:18.227" v="332" actId="478"/>
          <ac:spMkLst>
            <pc:docMk/>
            <pc:sldMk cId="3279899489" sldId="397"/>
            <ac:spMk id="3" creationId="{796D269F-221D-3F3A-0860-0832D795B0E7}"/>
          </ac:spMkLst>
        </pc:spChg>
        <pc:spChg chg="mod">
          <ac:chgData name="Beatriz Guerrero" userId="4dee045ad30c5b7e" providerId="LiveId" clId="{F6EF15B8-A8C0-467A-97E3-6B4E7C4F0822}" dt="2024-02-28T10:00:46.864" v="745" actId="207"/>
          <ac:spMkLst>
            <pc:docMk/>
            <pc:sldMk cId="3279899489" sldId="397"/>
            <ac:spMk id="7" creationId="{153053D9-E0EA-D87B-6ACB-765C32ACE2E0}"/>
          </ac:spMkLst>
        </pc:spChg>
        <pc:spChg chg="mod">
          <ac:chgData name="Beatriz Guerrero" userId="4dee045ad30c5b7e" providerId="LiveId" clId="{F6EF15B8-A8C0-467A-97E3-6B4E7C4F0822}" dt="2024-02-28T10:00:40" v="741" actId="208"/>
          <ac:spMkLst>
            <pc:docMk/>
            <pc:sldMk cId="3279899489" sldId="397"/>
            <ac:spMk id="22" creationId="{713C2131-EBA1-490D-8A28-B72EAC91EFD2}"/>
          </ac:spMkLst>
        </pc:spChg>
        <pc:spChg chg="mod">
          <ac:chgData name="Beatriz Guerrero" userId="4dee045ad30c5b7e" providerId="LiveId" clId="{F6EF15B8-A8C0-467A-97E3-6B4E7C4F0822}" dt="2024-02-28T10:00:44.568" v="743" actId="207"/>
          <ac:spMkLst>
            <pc:docMk/>
            <pc:sldMk cId="3279899489" sldId="397"/>
            <ac:spMk id="42" creationId="{47700F0A-748A-42B7-8B06-E3E5CFD2D0AA}"/>
          </ac:spMkLst>
        </pc:spChg>
        <pc:picChg chg="del mod">
          <ac:chgData name="Beatriz Guerrero" userId="4dee045ad30c5b7e" providerId="LiveId" clId="{F6EF15B8-A8C0-467A-97E3-6B4E7C4F0822}" dt="2024-02-27T21:27:18.753" v="334" actId="478"/>
          <ac:picMkLst>
            <pc:docMk/>
            <pc:sldMk cId="3279899489" sldId="397"/>
            <ac:picMk id="5122" creationId="{9619E0F8-93B6-9278-1299-1F435C3006CF}"/>
          </ac:picMkLst>
        </pc:picChg>
      </pc:sldChg>
      <pc:sldChg chg="delSp modSp mod">
        <pc:chgData name="Beatriz Guerrero" userId="4dee045ad30c5b7e" providerId="LiveId" clId="{F6EF15B8-A8C0-467A-97E3-6B4E7C4F0822}" dt="2024-02-28T10:00:58.488" v="753" actId="208"/>
        <pc:sldMkLst>
          <pc:docMk/>
          <pc:sldMk cId="4244909408" sldId="398"/>
        </pc:sldMkLst>
        <pc:spChg chg="mod">
          <ac:chgData name="Beatriz Guerrero" userId="4dee045ad30c5b7e" providerId="LiveId" clId="{F6EF15B8-A8C0-467A-97E3-6B4E7C4F0822}" dt="2024-02-28T10:00:55.594" v="751" actId="207"/>
          <ac:spMkLst>
            <pc:docMk/>
            <pc:sldMk cId="4244909408" sldId="398"/>
            <ac:spMk id="2" creationId="{8E3FBB42-19C8-B7D0-E2A1-B4DA592A6DFF}"/>
          </ac:spMkLst>
        </pc:spChg>
        <pc:spChg chg="del">
          <ac:chgData name="Beatriz Guerrero" userId="4dee045ad30c5b7e" providerId="LiveId" clId="{F6EF15B8-A8C0-467A-97E3-6B4E7C4F0822}" dt="2024-02-27T21:27:44.136" v="350" actId="478"/>
          <ac:spMkLst>
            <pc:docMk/>
            <pc:sldMk cId="4244909408" sldId="398"/>
            <ac:spMk id="5" creationId="{39D0CDB2-52D2-9F79-3044-B6E63C9481E3}"/>
          </ac:spMkLst>
        </pc:spChg>
        <pc:spChg chg="mod">
          <ac:chgData name="Beatriz Guerrero" userId="4dee045ad30c5b7e" providerId="LiveId" clId="{F6EF15B8-A8C0-467A-97E3-6B4E7C4F0822}" dt="2024-02-28T10:00:58.488" v="753" actId="208"/>
          <ac:spMkLst>
            <pc:docMk/>
            <pc:sldMk cId="4244909408" sldId="398"/>
            <ac:spMk id="6" creationId="{1F498FD7-888D-C6B4-7060-CA390EE150AA}"/>
          </ac:spMkLst>
        </pc:spChg>
        <pc:spChg chg="mod">
          <ac:chgData name="Beatriz Guerrero" userId="4dee045ad30c5b7e" providerId="LiveId" clId="{F6EF15B8-A8C0-467A-97E3-6B4E7C4F0822}" dt="2024-02-28T10:00:58.488" v="753" actId="208"/>
          <ac:spMkLst>
            <pc:docMk/>
            <pc:sldMk cId="4244909408" sldId="398"/>
            <ac:spMk id="22" creationId="{713C2131-EBA1-490D-8A28-B72EAC91EFD2}"/>
          </ac:spMkLst>
        </pc:spChg>
        <pc:picChg chg="del">
          <ac:chgData name="Beatriz Guerrero" userId="4dee045ad30c5b7e" providerId="LiveId" clId="{F6EF15B8-A8C0-467A-97E3-6B4E7C4F0822}" dt="2024-02-27T21:27:42.263" v="349" actId="478"/>
          <ac:picMkLst>
            <pc:docMk/>
            <pc:sldMk cId="4244909408" sldId="398"/>
            <ac:picMk id="4098" creationId="{7884109E-DC7B-7DC3-B83D-010EC2AE86B9}"/>
          </ac:picMkLst>
        </pc:picChg>
      </pc:sldChg>
      <pc:sldChg chg="addSp delSp modSp mod">
        <pc:chgData name="Beatriz Guerrero" userId="4dee045ad30c5b7e" providerId="LiveId" clId="{F6EF15B8-A8C0-467A-97E3-6B4E7C4F0822}" dt="2024-02-28T10:01:20.681" v="758" actId="207"/>
        <pc:sldMkLst>
          <pc:docMk/>
          <pc:sldMk cId="3097114445" sldId="399"/>
        </pc:sldMkLst>
        <pc:spChg chg="mod">
          <ac:chgData name="Beatriz Guerrero" userId="4dee045ad30c5b7e" providerId="LiveId" clId="{F6EF15B8-A8C0-467A-97E3-6B4E7C4F0822}" dt="2024-02-28T10:01:17.993" v="756" actId="208"/>
          <ac:spMkLst>
            <pc:docMk/>
            <pc:sldMk cId="3097114445" sldId="399"/>
            <ac:spMk id="2" creationId="{92FBA4F9-A23D-8933-55F4-4402A5F40605}"/>
          </ac:spMkLst>
        </pc:spChg>
        <pc:spChg chg="add mod">
          <ac:chgData name="Beatriz Guerrero" userId="4dee045ad30c5b7e" providerId="LiveId" clId="{F6EF15B8-A8C0-467A-97E3-6B4E7C4F0822}" dt="2024-02-28T10:01:20.681" v="758" actId="207"/>
          <ac:spMkLst>
            <pc:docMk/>
            <pc:sldMk cId="3097114445" sldId="399"/>
            <ac:spMk id="3" creationId="{CFAA44CC-CEF0-2B47-85A7-C1EECC842A43}"/>
          </ac:spMkLst>
        </pc:spChg>
        <pc:spChg chg="del">
          <ac:chgData name="Beatriz Guerrero" userId="4dee045ad30c5b7e" providerId="LiveId" clId="{F6EF15B8-A8C0-467A-97E3-6B4E7C4F0822}" dt="2024-02-27T21:28:33.297" v="361" actId="478"/>
          <ac:spMkLst>
            <pc:docMk/>
            <pc:sldMk cId="3097114445" sldId="399"/>
            <ac:spMk id="5" creationId="{6D09479E-692D-B820-8CA2-D0EFABC7EDAB}"/>
          </ac:spMkLst>
        </pc:spChg>
        <pc:spChg chg="mod">
          <ac:chgData name="Beatriz Guerrero" userId="4dee045ad30c5b7e" providerId="LiveId" clId="{F6EF15B8-A8C0-467A-97E3-6B4E7C4F0822}" dt="2024-02-28T10:01:20.681" v="758" actId="207"/>
          <ac:spMkLst>
            <pc:docMk/>
            <pc:sldMk cId="3097114445" sldId="399"/>
            <ac:spMk id="22" creationId="{713C2131-EBA1-490D-8A28-B72EAC91EFD2}"/>
          </ac:spMkLst>
        </pc:spChg>
        <pc:picChg chg="del">
          <ac:chgData name="Beatriz Guerrero" userId="4dee045ad30c5b7e" providerId="LiveId" clId="{F6EF15B8-A8C0-467A-97E3-6B4E7C4F0822}" dt="2024-02-27T21:28:31.178" v="358" actId="478"/>
          <ac:picMkLst>
            <pc:docMk/>
            <pc:sldMk cId="3097114445" sldId="399"/>
            <ac:picMk id="3074" creationId="{847D7A85-39D4-5852-7FEC-4F7095ADD4B9}"/>
          </ac:picMkLst>
        </pc:picChg>
        <pc:picChg chg="del mod">
          <ac:chgData name="Beatriz Guerrero" userId="4dee045ad30c5b7e" providerId="LiveId" clId="{F6EF15B8-A8C0-467A-97E3-6B4E7C4F0822}" dt="2024-02-27T21:28:31.639" v="360" actId="478"/>
          <ac:picMkLst>
            <pc:docMk/>
            <pc:sldMk cId="3097114445" sldId="399"/>
            <ac:picMk id="3076" creationId="{EC4632BF-5D72-C71A-0857-F7AA81096D03}"/>
          </ac:picMkLst>
        </pc:picChg>
      </pc:sldChg>
      <pc:sldChg chg="addSp delSp modSp add mod">
        <pc:chgData name="Beatriz Guerrero" userId="4dee045ad30c5b7e" providerId="LiveId" clId="{F6EF15B8-A8C0-467A-97E3-6B4E7C4F0822}" dt="2024-02-28T10:01:25.418" v="760" actId="208"/>
        <pc:sldMkLst>
          <pc:docMk/>
          <pc:sldMk cId="510933137" sldId="400"/>
        </pc:sldMkLst>
        <pc:spChg chg="del">
          <ac:chgData name="Beatriz Guerrero" userId="4dee045ad30c5b7e" providerId="LiveId" clId="{F6EF15B8-A8C0-467A-97E3-6B4E7C4F0822}" dt="2024-02-27T21:29:00.595" v="377" actId="478"/>
          <ac:spMkLst>
            <pc:docMk/>
            <pc:sldMk cId="510933137" sldId="400"/>
            <ac:spMk id="2" creationId="{C45418C9-33C2-D078-1635-735EE26F29D3}"/>
          </ac:spMkLst>
        </pc:spChg>
        <pc:spChg chg="mod">
          <ac:chgData name="Beatriz Guerrero" userId="4dee045ad30c5b7e" providerId="LiveId" clId="{F6EF15B8-A8C0-467A-97E3-6B4E7C4F0822}" dt="2024-02-28T10:01:25.418" v="760" actId="208"/>
          <ac:spMkLst>
            <pc:docMk/>
            <pc:sldMk cId="510933137" sldId="400"/>
            <ac:spMk id="22" creationId="{DDE6CAD1-E807-1E38-CED0-6F4D80622C3B}"/>
          </ac:spMkLst>
        </pc:spChg>
        <pc:spChg chg="mod">
          <ac:chgData name="Beatriz Guerrero" userId="4dee045ad30c5b7e" providerId="LiveId" clId="{F6EF15B8-A8C0-467A-97E3-6B4E7C4F0822}" dt="2024-02-27T21:29:05.133" v="380" actId="20577"/>
          <ac:spMkLst>
            <pc:docMk/>
            <pc:sldMk cId="510933137" sldId="400"/>
            <ac:spMk id="23" creationId="{0F0E1B89-9543-D084-8E75-22A969B09160}"/>
          </ac:spMkLst>
        </pc:spChg>
        <pc:picChg chg="del">
          <ac:chgData name="Beatriz Guerrero" userId="4dee045ad30c5b7e" providerId="LiveId" clId="{F6EF15B8-A8C0-467A-97E3-6B4E7C4F0822}" dt="2024-02-27T21:29:01.523" v="378" actId="478"/>
          <ac:picMkLst>
            <pc:docMk/>
            <pc:sldMk cId="510933137" sldId="400"/>
            <ac:picMk id="4" creationId="{0A850614-844F-991D-3F6A-CFCCD578F479}"/>
          </ac:picMkLst>
        </pc:picChg>
        <pc:picChg chg="add del mod">
          <ac:chgData name="Beatriz Guerrero" userId="4dee045ad30c5b7e" providerId="LiveId" clId="{F6EF15B8-A8C0-467A-97E3-6B4E7C4F0822}" dt="2024-02-27T21:33:51.180" v="397" actId="21"/>
          <ac:picMkLst>
            <pc:docMk/>
            <pc:sldMk cId="510933137" sldId="400"/>
            <ac:picMk id="5" creationId="{0401A98A-E0CC-4C63-2030-176A023242E3}"/>
          </ac:picMkLst>
        </pc:picChg>
        <pc:picChg chg="add mod">
          <ac:chgData name="Beatriz Guerrero" userId="4dee045ad30c5b7e" providerId="LiveId" clId="{F6EF15B8-A8C0-467A-97E3-6B4E7C4F0822}" dt="2024-02-27T21:33:53.666" v="398" actId="1076"/>
          <ac:picMkLst>
            <pc:docMk/>
            <pc:sldMk cId="510933137" sldId="400"/>
            <ac:picMk id="6" creationId="{24AF914B-A1D1-AFED-DDA7-98F139A5B947}"/>
          </ac:picMkLst>
        </pc:picChg>
      </pc:sldChg>
      <pc:sldChg chg="add del">
        <pc:chgData name="Beatriz Guerrero" userId="4dee045ad30c5b7e" providerId="LiveId" clId="{F6EF15B8-A8C0-467A-97E3-6B4E7C4F0822}" dt="2024-02-27T17:01:47.841" v="162" actId="47"/>
        <pc:sldMkLst>
          <pc:docMk/>
          <pc:sldMk cId="618920706" sldId="400"/>
        </pc:sldMkLst>
      </pc:sldChg>
      <pc:sldChg chg="addSp delSp modSp add mod">
        <pc:chgData name="Beatriz Guerrero" userId="4dee045ad30c5b7e" providerId="LiveId" clId="{F6EF15B8-A8C0-467A-97E3-6B4E7C4F0822}" dt="2024-02-28T10:01:28.688" v="762" actId="208"/>
        <pc:sldMkLst>
          <pc:docMk/>
          <pc:sldMk cId="2363346435" sldId="401"/>
        </pc:sldMkLst>
        <pc:spChg chg="mod">
          <ac:chgData name="Beatriz Guerrero" userId="4dee045ad30c5b7e" providerId="LiveId" clId="{F6EF15B8-A8C0-467A-97E3-6B4E7C4F0822}" dt="2024-02-28T10:01:28.688" v="762" actId="208"/>
          <ac:spMkLst>
            <pc:docMk/>
            <pc:sldMk cId="2363346435" sldId="401"/>
            <ac:spMk id="22" creationId="{3ACCC302-148B-612A-8BB5-1AB5D73AC7B2}"/>
          </ac:spMkLst>
        </pc:spChg>
        <pc:spChg chg="mod">
          <ac:chgData name="Beatriz Guerrero" userId="4dee045ad30c5b7e" providerId="LiveId" clId="{F6EF15B8-A8C0-467A-97E3-6B4E7C4F0822}" dt="2024-02-27T21:33:02.464" v="387" actId="20577"/>
          <ac:spMkLst>
            <pc:docMk/>
            <pc:sldMk cId="2363346435" sldId="401"/>
            <ac:spMk id="23" creationId="{DD71F1A8-DD96-9552-3D7E-3007D8472ECF}"/>
          </ac:spMkLst>
        </pc:spChg>
        <pc:picChg chg="add del mod">
          <ac:chgData name="Beatriz Guerrero" userId="4dee045ad30c5b7e" providerId="LiveId" clId="{F6EF15B8-A8C0-467A-97E3-6B4E7C4F0822}" dt="2024-02-27T21:33:47.460" v="393" actId="21"/>
          <ac:picMkLst>
            <pc:docMk/>
            <pc:sldMk cId="2363346435" sldId="401"/>
            <ac:picMk id="3" creationId="{24AF914B-A1D1-AFED-DDA7-98F139A5B947}"/>
          </ac:picMkLst>
        </pc:picChg>
        <pc:picChg chg="add mod">
          <ac:chgData name="Beatriz Guerrero" userId="4dee045ad30c5b7e" providerId="LiveId" clId="{F6EF15B8-A8C0-467A-97E3-6B4E7C4F0822}" dt="2024-02-27T21:33:55.115" v="399"/>
          <ac:picMkLst>
            <pc:docMk/>
            <pc:sldMk cId="2363346435" sldId="401"/>
            <ac:picMk id="5" creationId="{0401A98A-E0CC-4C63-2030-176A023242E3}"/>
          </ac:picMkLst>
        </pc:picChg>
      </pc:sldChg>
      <pc:sldMasterChg chg="addSldLayout modSldLayout">
        <pc:chgData name="Beatriz Guerrero" userId="4dee045ad30c5b7e" providerId="LiveId" clId="{F6EF15B8-A8C0-467A-97E3-6B4E7C4F0822}" dt="2024-02-28T08:17:54.094" v="641" actId="11236"/>
        <pc:sldMasterMkLst>
          <pc:docMk/>
          <pc:sldMasterMk cId="2212185706" sldId="2147483648"/>
        </pc:sldMasterMkLst>
        <pc:sldLayoutChg chg="new mod">
          <pc:chgData name="Beatriz Guerrero" userId="4dee045ad30c5b7e" providerId="LiveId" clId="{F6EF15B8-A8C0-467A-97E3-6B4E7C4F0822}" dt="2024-02-28T08:17:54.094" v="641" actId="11236"/>
          <pc:sldLayoutMkLst>
            <pc:docMk/>
            <pc:sldMasterMk cId="2212185706" sldId="2147483648"/>
            <pc:sldLayoutMk cId="3905653739" sldId="2147483660"/>
          </pc:sldLayoutMkLst>
        </pc:sldLayoutChg>
      </pc:sldMasterChg>
    </pc:docChg>
  </pc:docChgLst>
  <pc:docChgLst>
    <pc:chgData name="Beatriz Guerrero" userId="4dee045ad30c5b7e" providerId="LiveId" clId="{7E7B8566-2A15-4E95-89EA-2F2B80FA19BC}"/>
    <pc:docChg chg="undo custSel addSld delSld modSld sldOrd">
      <pc:chgData name="Beatriz Guerrero" userId="4dee045ad30c5b7e" providerId="LiveId" clId="{7E7B8566-2A15-4E95-89EA-2F2B80FA19BC}" dt="2024-01-29T11:11:05.822" v="528" actId="1076"/>
      <pc:docMkLst>
        <pc:docMk/>
      </pc:docMkLst>
      <pc:sldChg chg="addSp delSp modSp mod">
        <pc:chgData name="Beatriz Guerrero" userId="4dee045ad30c5b7e" providerId="LiveId" clId="{7E7B8566-2A15-4E95-89EA-2F2B80FA19BC}" dt="2024-01-28T20:43:18.237" v="316" actId="1076"/>
        <pc:sldMkLst>
          <pc:docMk/>
          <pc:sldMk cId="1440225458" sldId="257"/>
        </pc:sldMkLst>
        <pc:spChg chg="mod">
          <ac:chgData name="Beatriz Guerrero" userId="4dee045ad30c5b7e" providerId="LiveId" clId="{7E7B8566-2A15-4E95-89EA-2F2B80FA19BC}" dt="2024-01-28T20:10:36.091" v="1" actId="20577"/>
          <ac:spMkLst>
            <pc:docMk/>
            <pc:sldMk cId="1440225458" sldId="257"/>
            <ac:spMk id="3" creationId="{00000000-0000-0000-0000-000000000000}"/>
          </ac:spMkLst>
        </pc:spChg>
        <pc:spChg chg="mod">
          <ac:chgData name="Beatriz Guerrero" userId="4dee045ad30c5b7e" providerId="LiveId" clId="{7E7B8566-2A15-4E95-89EA-2F2B80FA19BC}" dt="2024-01-28T20:10:42.340" v="3" actId="20577"/>
          <ac:spMkLst>
            <pc:docMk/>
            <pc:sldMk cId="1440225458" sldId="257"/>
            <ac:spMk id="6" creationId="{00000000-0000-0000-0000-000000000000}"/>
          </ac:spMkLst>
        </pc:spChg>
        <pc:spChg chg="mod">
          <ac:chgData name="Beatriz Guerrero" userId="4dee045ad30c5b7e" providerId="LiveId" clId="{7E7B8566-2A15-4E95-89EA-2F2B80FA19BC}" dt="2024-01-28T20:10:45.142" v="5" actId="20577"/>
          <ac:spMkLst>
            <pc:docMk/>
            <pc:sldMk cId="1440225458" sldId="257"/>
            <ac:spMk id="17" creationId="{00000000-0000-0000-0000-000000000000}"/>
          </ac:spMkLst>
        </pc:spChg>
        <pc:picChg chg="del">
          <ac:chgData name="Beatriz Guerrero" userId="4dee045ad30c5b7e" providerId="LiveId" clId="{7E7B8566-2A15-4E95-89EA-2F2B80FA19BC}" dt="2024-01-28T20:39:42.398" v="236" actId="478"/>
          <ac:picMkLst>
            <pc:docMk/>
            <pc:sldMk cId="1440225458" sldId="257"/>
            <ac:picMk id="4" creationId="{D5F3ECA8-8BBE-614D-F2BC-EC0BAB984893}"/>
          </ac:picMkLst>
        </pc:picChg>
        <pc:picChg chg="del">
          <ac:chgData name="Beatriz Guerrero" userId="4dee045ad30c5b7e" providerId="LiveId" clId="{7E7B8566-2A15-4E95-89EA-2F2B80FA19BC}" dt="2024-01-28T20:39:43.611" v="237" actId="478"/>
          <ac:picMkLst>
            <pc:docMk/>
            <pc:sldMk cId="1440225458" sldId="257"/>
            <ac:picMk id="7" creationId="{B96E4D41-AF39-28F1-3368-8CB6A417BF79}"/>
          </ac:picMkLst>
        </pc:picChg>
        <pc:picChg chg="del">
          <ac:chgData name="Beatriz Guerrero" userId="4dee045ad30c5b7e" providerId="LiveId" clId="{7E7B8566-2A15-4E95-89EA-2F2B80FA19BC}" dt="2024-01-28T20:39:46.625" v="240" actId="478"/>
          <ac:picMkLst>
            <pc:docMk/>
            <pc:sldMk cId="1440225458" sldId="257"/>
            <ac:picMk id="8" creationId="{D73478A5-D3A2-AB30-370A-65EC19F8A980}"/>
          </ac:picMkLst>
        </pc:picChg>
        <pc:picChg chg="del">
          <ac:chgData name="Beatriz Guerrero" userId="4dee045ad30c5b7e" providerId="LiveId" clId="{7E7B8566-2A15-4E95-89EA-2F2B80FA19BC}" dt="2024-01-28T20:39:44.562" v="238" actId="478"/>
          <ac:picMkLst>
            <pc:docMk/>
            <pc:sldMk cId="1440225458" sldId="257"/>
            <ac:picMk id="9" creationId="{3EE633A3-3FCA-F9AC-9836-1DC8160765B4}"/>
          </ac:picMkLst>
        </pc:picChg>
        <pc:picChg chg="del">
          <ac:chgData name="Beatriz Guerrero" userId="4dee045ad30c5b7e" providerId="LiveId" clId="{7E7B8566-2A15-4E95-89EA-2F2B80FA19BC}" dt="2024-01-28T20:39:45.488" v="239" actId="478"/>
          <ac:picMkLst>
            <pc:docMk/>
            <pc:sldMk cId="1440225458" sldId="257"/>
            <ac:picMk id="10" creationId="{91F8DC45-73F6-3607-A783-BA6AC86F537E}"/>
          </ac:picMkLst>
        </pc:picChg>
        <pc:picChg chg="add mod">
          <ac:chgData name="Beatriz Guerrero" userId="4dee045ad30c5b7e" providerId="LiveId" clId="{7E7B8566-2A15-4E95-89EA-2F2B80FA19BC}" dt="2024-01-28T20:43:18.237" v="316" actId="1076"/>
          <ac:picMkLst>
            <pc:docMk/>
            <pc:sldMk cId="1440225458" sldId="257"/>
            <ac:picMk id="2050" creationId="{F0185CDA-A2EB-D2ED-8E9D-93B5D1125CA8}"/>
          </ac:picMkLst>
        </pc:picChg>
      </pc:sldChg>
      <pc:sldChg chg="modSp mod">
        <pc:chgData name="Beatriz Guerrero" userId="4dee045ad30c5b7e" providerId="LiveId" clId="{7E7B8566-2A15-4E95-89EA-2F2B80FA19BC}" dt="2024-01-28T20:42:59.395" v="313" actId="207"/>
        <pc:sldMkLst>
          <pc:docMk/>
          <pc:sldMk cId="2228764871" sldId="272"/>
        </pc:sldMkLst>
        <pc:spChg chg="mod">
          <ac:chgData name="Beatriz Guerrero" userId="4dee045ad30c5b7e" providerId="LiveId" clId="{7E7B8566-2A15-4E95-89EA-2F2B80FA19BC}" dt="2024-01-28T20:42:55.951" v="312" actId="207"/>
          <ac:spMkLst>
            <pc:docMk/>
            <pc:sldMk cId="2228764871" sldId="272"/>
            <ac:spMk id="5" creationId="{00000000-0000-0000-0000-000000000000}"/>
          </ac:spMkLst>
        </pc:spChg>
        <pc:spChg chg="mod">
          <ac:chgData name="Beatriz Guerrero" userId="4dee045ad30c5b7e" providerId="LiveId" clId="{7E7B8566-2A15-4E95-89EA-2F2B80FA19BC}" dt="2024-01-28T20:42:59.395" v="313" actId="207"/>
          <ac:spMkLst>
            <pc:docMk/>
            <pc:sldMk cId="2228764871" sldId="272"/>
            <ac:spMk id="6" creationId="{00000000-0000-0000-0000-000000000000}"/>
          </ac:spMkLst>
        </pc:spChg>
      </pc:sldChg>
      <pc:sldChg chg="addSp delSp modSp mod">
        <pc:chgData name="Beatriz Guerrero" userId="4dee045ad30c5b7e" providerId="LiveId" clId="{7E7B8566-2A15-4E95-89EA-2F2B80FA19BC}" dt="2024-01-28T20:19:15.271" v="23" actId="1076"/>
        <pc:sldMkLst>
          <pc:docMk/>
          <pc:sldMk cId="1539898036" sldId="334"/>
        </pc:sldMkLst>
        <pc:spChg chg="del">
          <ac:chgData name="Beatriz Guerrero" userId="4dee045ad30c5b7e" providerId="LiveId" clId="{7E7B8566-2A15-4E95-89EA-2F2B80FA19BC}" dt="2024-01-28T20:12:02.487" v="6" actId="478"/>
          <ac:spMkLst>
            <pc:docMk/>
            <pc:sldMk cId="1539898036" sldId="334"/>
            <ac:spMk id="3" creationId="{F3CA126A-A508-FC5F-C3E0-49420F9E854B}"/>
          </ac:spMkLst>
        </pc:spChg>
        <pc:spChg chg="add mod">
          <ac:chgData name="Beatriz Guerrero" userId="4dee045ad30c5b7e" providerId="LiveId" clId="{7E7B8566-2A15-4E95-89EA-2F2B80FA19BC}" dt="2024-01-28T20:12:48.185" v="14" actId="21"/>
          <ac:spMkLst>
            <pc:docMk/>
            <pc:sldMk cId="1539898036" sldId="334"/>
            <ac:spMk id="4" creationId="{46773AA1-5CA6-ACB0-FA3A-4D74C7D5C7F3}"/>
          </ac:spMkLst>
        </pc:spChg>
        <pc:spChg chg="mod">
          <ac:chgData name="Beatriz Guerrero" userId="4dee045ad30c5b7e" providerId="LiveId" clId="{7E7B8566-2A15-4E95-89EA-2F2B80FA19BC}" dt="2024-01-28T20:13:00.424" v="18"/>
          <ac:spMkLst>
            <pc:docMk/>
            <pc:sldMk cId="1539898036" sldId="334"/>
            <ac:spMk id="10" creationId="{DADFA997-C511-BA49-6AE6-D834133D6B8D}"/>
          </ac:spMkLst>
        </pc:spChg>
        <pc:picChg chg="del">
          <ac:chgData name="Beatriz Guerrero" userId="4dee045ad30c5b7e" providerId="LiveId" clId="{7E7B8566-2A15-4E95-89EA-2F2B80FA19BC}" dt="2024-01-28T20:12:04.190" v="7" actId="478"/>
          <ac:picMkLst>
            <pc:docMk/>
            <pc:sldMk cId="1539898036" sldId="334"/>
            <ac:picMk id="19" creationId="{1F2FC8CC-A35E-DBDC-853A-2F2B44F491EB}"/>
          </ac:picMkLst>
        </pc:picChg>
        <pc:picChg chg="del">
          <ac:chgData name="Beatriz Guerrero" userId="4dee045ad30c5b7e" providerId="LiveId" clId="{7E7B8566-2A15-4E95-89EA-2F2B80FA19BC}" dt="2024-01-28T20:12:05.872" v="8" actId="478"/>
          <ac:picMkLst>
            <pc:docMk/>
            <pc:sldMk cId="1539898036" sldId="334"/>
            <ac:picMk id="21" creationId="{E6CDFCA7-ECAF-7411-34E0-F415350AB029}"/>
          </ac:picMkLst>
        </pc:picChg>
        <pc:picChg chg="add mod">
          <ac:chgData name="Beatriz Guerrero" userId="4dee045ad30c5b7e" providerId="LiveId" clId="{7E7B8566-2A15-4E95-89EA-2F2B80FA19BC}" dt="2024-01-28T20:19:15.271" v="23" actId="1076"/>
          <ac:picMkLst>
            <pc:docMk/>
            <pc:sldMk cId="1539898036" sldId="334"/>
            <ac:picMk id="1026" creationId="{3346A2FB-7122-C5A2-86FC-F6E5EB61AEE8}"/>
          </ac:picMkLst>
        </pc:picChg>
      </pc:sldChg>
      <pc:sldChg chg="addSp delSp modSp mod">
        <pc:chgData name="Beatriz Guerrero" userId="4dee045ad30c5b7e" providerId="LiveId" clId="{7E7B8566-2A15-4E95-89EA-2F2B80FA19BC}" dt="2024-01-28T20:51:05.457" v="413" actId="1076"/>
        <pc:sldMkLst>
          <pc:docMk/>
          <pc:sldMk cId="3114342889" sldId="335"/>
        </pc:sldMkLst>
        <pc:spChg chg="mod">
          <ac:chgData name="Beatriz Guerrero" userId="4dee045ad30c5b7e" providerId="LiveId" clId="{7E7B8566-2A15-4E95-89EA-2F2B80FA19BC}" dt="2024-01-28T20:23:49.380" v="91"/>
          <ac:spMkLst>
            <pc:docMk/>
            <pc:sldMk cId="3114342889" sldId="335"/>
            <ac:spMk id="7" creationId="{0B0A5670-FE8D-6C44-B16C-2466040F6985}"/>
          </ac:spMkLst>
        </pc:spChg>
        <pc:spChg chg="mod">
          <ac:chgData name="Beatriz Guerrero" userId="4dee045ad30c5b7e" providerId="LiveId" clId="{7E7B8566-2A15-4E95-89EA-2F2B80FA19BC}" dt="2024-01-28T20:40:03.285" v="242" actId="20577"/>
          <ac:spMkLst>
            <pc:docMk/>
            <pc:sldMk cId="3114342889" sldId="335"/>
            <ac:spMk id="11" creationId="{BB92946E-5C54-4355-B376-2C80BC8AF185}"/>
          </ac:spMkLst>
        </pc:spChg>
        <pc:picChg chg="del">
          <ac:chgData name="Beatriz Guerrero" userId="4dee045ad30c5b7e" providerId="LiveId" clId="{7E7B8566-2A15-4E95-89EA-2F2B80FA19BC}" dt="2024-01-28T20:23:52.059" v="92" actId="478"/>
          <ac:picMkLst>
            <pc:docMk/>
            <pc:sldMk cId="3114342889" sldId="335"/>
            <ac:picMk id="2050" creationId="{10153575-AAD1-A104-570C-2BB514DC78E5}"/>
          </ac:picMkLst>
        </pc:picChg>
        <pc:picChg chg="del">
          <ac:chgData name="Beatriz Guerrero" userId="4dee045ad30c5b7e" providerId="LiveId" clId="{7E7B8566-2A15-4E95-89EA-2F2B80FA19BC}" dt="2024-01-28T20:23:53.505" v="93" actId="478"/>
          <ac:picMkLst>
            <pc:docMk/>
            <pc:sldMk cId="3114342889" sldId="335"/>
            <ac:picMk id="2052" creationId="{C586D4D2-5CD4-D7BF-E480-E009948274D4}"/>
          </ac:picMkLst>
        </pc:picChg>
        <pc:picChg chg="add mod">
          <ac:chgData name="Beatriz Guerrero" userId="4dee045ad30c5b7e" providerId="LiveId" clId="{7E7B8566-2A15-4E95-89EA-2F2B80FA19BC}" dt="2024-01-28T20:51:05.457" v="413" actId="1076"/>
          <ac:picMkLst>
            <pc:docMk/>
            <pc:sldMk cId="3114342889" sldId="335"/>
            <ac:picMk id="20482" creationId="{2E71C2C9-28D9-AE90-7E2F-66AFE71382D0}"/>
          </ac:picMkLst>
        </pc:picChg>
      </pc:sldChg>
      <pc:sldChg chg="addSp delSp modSp mod">
        <pc:chgData name="Beatriz Guerrero" userId="4dee045ad30c5b7e" providerId="LiveId" clId="{7E7B8566-2A15-4E95-89EA-2F2B80FA19BC}" dt="2024-01-28T20:52:18.683" v="430" actId="1076"/>
        <pc:sldMkLst>
          <pc:docMk/>
          <pc:sldMk cId="1910230627" sldId="336"/>
        </pc:sldMkLst>
        <pc:spChg chg="mod">
          <ac:chgData name="Beatriz Guerrero" userId="4dee045ad30c5b7e" providerId="LiveId" clId="{7E7B8566-2A15-4E95-89EA-2F2B80FA19BC}" dt="2024-01-28T20:28:47.251" v="118" actId="255"/>
          <ac:spMkLst>
            <pc:docMk/>
            <pc:sldMk cId="1910230627" sldId="336"/>
            <ac:spMk id="4" creationId="{A2E6B0DD-8CD6-4822-9451-15CB1153D57E}"/>
          </ac:spMkLst>
        </pc:spChg>
        <pc:spChg chg="mod">
          <ac:chgData name="Beatriz Guerrero" userId="4dee045ad30c5b7e" providerId="LiveId" clId="{7E7B8566-2A15-4E95-89EA-2F2B80FA19BC}" dt="2024-01-28T20:40:18.559" v="249" actId="20577"/>
          <ac:spMkLst>
            <pc:docMk/>
            <pc:sldMk cId="1910230627" sldId="336"/>
            <ac:spMk id="11" creationId="{BB92946E-5C54-4355-B376-2C80BC8AF185}"/>
          </ac:spMkLst>
        </pc:spChg>
        <pc:spChg chg="mod">
          <ac:chgData name="Beatriz Guerrero" userId="4dee045ad30c5b7e" providerId="LiveId" clId="{7E7B8566-2A15-4E95-89EA-2F2B80FA19BC}" dt="2024-01-28T20:28:53.906" v="120" actId="20577"/>
          <ac:spMkLst>
            <pc:docMk/>
            <pc:sldMk cId="1910230627" sldId="336"/>
            <ac:spMk id="13" creationId="{CCCABE35-A1F2-4E84-ADAB-1C69BFA44307}"/>
          </ac:spMkLst>
        </pc:spChg>
        <pc:picChg chg="mod">
          <ac:chgData name="Beatriz Guerrero" userId="4dee045ad30c5b7e" providerId="LiveId" clId="{7E7B8566-2A15-4E95-89EA-2F2B80FA19BC}" dt="2024-01-28T20:28:50.631" v="119" actId="1076"/>
          <ac:picMkLst>
            <pc:docMk/>
            <pc:sldMk cId="1910230627" sldId="336"/>
            <ac:picMk id="16" creationId="{4A69C2AE-A6E0-4FFB-81A1-330518F69E78}"/>
          </ac:picMkLst>
        </pc:picChg>
        <pc:picChg chg="del">
          <ac:chgData name="Beatriz Guerrero" userId="4dee045ad30c5b7e" providerId="LiveId" clId="{7E7B8566-2A15-4E95-89EA-2F2B80FA19BC}" dt="2024-01-28T20:28:11.806" v="112" actId="478"/>
          <ac:picMkLst>
            <pc:docMk/>
            <pc:sldMk cId="1910230627" sldId="336"/>
            <ac:picMk id="5122" creationId="{C238B564-91CA-2FE5-54E5-989AA5AEBD68}"/>
          </ac:picMkLst>
        </pc:picChg>
        <pc:picChg chg="add mod">
          <ac:chgData name="Beatriz Guerrero" userId="4dee045ad30c5b7e" providerId="LiveId" clId="{7E7B8566-2A15-4E95-89EA-2F2B80FA19BC}" dt="2024-01-28T20:52:07.539" v="427" actId="1076"/>
          <ac:picMkLst>
            <pc:docMk/>
            <pc:sldMk cId="1910230627" sldId="336"/>
            <ac:picMk id="23554" creationId="{3EA59507-7E4D-CB8B-AB7F-F4703FC2D46A}"/>
          </ac:picMkLst>
        </pc:picChg>
        <pc:picChg chg="add mod">
          <ac:chgData name="Beatriz Guerrero" userId="4dee045ad30c5b7e" providerId="LiveId" clId="{7E7B8566-2A15-4E95-89EA-2F2B80FA19BC}" dt="2024-01-28T20:52:18.683" v="430" actId="1076"/>
          <ac:picMkLst>
            <pc:docMk/>
            <pc:sldMk cId="1910230627" sldId="336"/>
            <ac:picMk id="23556" creationId="{46485BED-93E7-EFF3-AD35-A7FCCB2FE645}"/>
          </ac:picMkLst>
        </pc:picChg>
      </pc:sldChg>
      <pc:sldChg chg="addSp delSp modSp mod">
        <pc:chgData name="Beatriz Guerrero" userId="4dee045ad30c5b7e" providerId="LiveId" clId="{7E7B8566-2A15-4E95-89EA-2F2B80FA19BC}" dt="2024-01-28T20:52:38.033" v="434" actId="1076"/>
        <pc:sldMkLst>
          <pc:docMk/>
          <pc:sldMk cId="1919536277" sldId="337"/>
        </pc:sldMkLst>
        <pc:spChg chg="mod">
          <ac:chgData name="Beatriz Guerrero" userId="4dee045ad30c5b7e" providerId="LiveId" clId="{7E7B8566-2A15-4E95-89EA-2F2B80FA19BC}" dt="2024-01-28T20:52:24.934" v="431" actId="1076"/>
          <ac:spMkLst>
            <pc:docMk/>
            <pc:sldMk cId="1919536277" sldId="337"/>
            <ac:spMk id="4" creationId="{93F892CF-549C-4E04-E7D3-63765D50E75C}"/>
          </ac:spMkLst>
        </pc:spChg>
        <pc:spChg chg="mod">
          <ac:chgData name="Beatriz Guerrero" userId="4dee045ad30c5b7e" providerId="LiveId" clId="{7E7B8566-2A15-4E95-89EA-2F2B80FA19BC}" dt="2024-01-28T20:40:22.796" v="251" actId="20577"/>
          <ac:spMkLst>
            <pc:docMk/>
            <pc:sldMk cId="1919536277" sldId="337"/>
            <ac:spMk id="11" creationId="{BB92946E-5C54-4355-B376-2C80BC8AF185}"/>
          </ac:spMkLst>
        </pc:spChg>
        <pc:spChg chg="mod">
          <ac:chgData name="Beatriz Guerrero" userId="4dee045ad30c5b7e" providerId="LiveId" clId="{7E7B8566-2A15-4E95-89EA-2F2B80FA19BC}" dt="2024-01-28T20:29:34.318" v="129" actId="207"/>
          <ac:spMkLst>
            <pc:docMk/>
            <pc:sldMk cId="1919536277" sldId="337"/>
            <ac:spMk id="15" creationId="{218125B0-5E5E-48D4-A0D0-4F39677EAA1A}"/>
          </ac:spMkLst>
        </pc:spChg>
        <pc:picChg chg="del">
          <ac:chgData name="Beatriz Guerrero" userId="4dee045ad30c5b7e" providerId="LiveId" clId="{7E7B8566-2A15-4E95-89EA-2F2B80FA19BC}" dt="2024-01-28T20:28:58.189" v="121" actId="478"/>
          <ac:picMkLst>
            <pc:docMk/>
            <pc:sldMk cId="1919536277" sldId="337"/>
            <ac:picMk id="6146" creationId="{99E9769D-2631-E983-BE6A-230D3D4BB01E}"/>
          </ac:picMkLst>
        </pc:picChg>
        <pc:picChg chg="del">
          <ac:chgData name="Beatriz Guerrero" userId="4dee045ad30c5b7e" providerId="LiveId" clId="{7E7B8566-2A15-4E95-89EA-2F2B80FA19BC}" dt="2024-01-28T20:28:59.505" v="122" actId="478"/>
          <ac:picMkLst>
            <pc:docMk/>
            <pc:sldMk cId="1919536277" sldId="337"/>
            <ac:picMk id="6150" creationId="{40F525C2-F8B7-B0DF-E830-9F969BA3F7C0}"/>
          </ac:picMkLst>
        </pc:picChg>
        <pc:picChg chg="add mod">
          <ac:chgData name="Beatriz Guerrero" userId="4dee045ad30c5b7e" providerId="LiveId" clId="{7E7B8566-2A15-4E95-89EA-2F2B80FA19BC}" dt="2024-01-28T20:52:38.033" v="434" actId="1076"/>
          <ac:picMkLst>
            <pc:docMk/>
            <pc:sldMk cId="1919536277" sldId="337"/>
            <ac:picMk id="24578" creationId="{0CE4421C-E916-6E75-3B36-37C9461CBAE6}"/>
          </ac:picMkLst>
        </pc:picChg>
      </pc:sldChg>
      <pc:sldChg chg="addSp delSp modSp mod">
        <pc:chgData name="Beatriz Guerrero" userId="4dee045ad30c5b7e" providerId="LiveId" clId="{7E7B8566-2A15-4E95-89EA-2F2B80FA19BC}" dt="2024-01-28T20:53:22.775" v="445" actId="1076"/>
        <pc:sldMkLst>
          <pc:docMk/>
          <pc:sldMk cId="1173829795" sldId="338"/>
        </pc:sldMkLst>
        <pc:spChg chg="mod">
          <ac:chgData name="Beatriz Guerrero" userId="4dee045ad30c5b7e" providerId="LiveId" clId="{7E7B8566-2A15-4E95-89EA-2F2B80FA19BC}" dt="2024-01-28T20:52:57.988" v="439" actId="1076"/>
          <ac:spMkLst>
            <pc:docMk/>
            <pc:sldMk cId="1173829795" sldId="338"/>
            <ac:spMk id="8" creationId="{FFF5315F-9186-4DBA-A1DC-12A5E31D95EC}"/>
          </ac:spMkLst>
        </pc:spChg>
        <pc:spChg chg="mod">
          <ac:chgData name="Beatriz Guerrero" userId="4dee045ad30c5b7e" providerId="LiveId" clId="{7E7B8566-2A15-4E95-89EA-2F2B80FA19BC}" dt="2024-01-28T20:40:27.594" v="253" actId="20577"/>
          <ac:spMkLst>
            <pc:docMk/>
            <pc:sldMk cId="1173829795" sldId="338"/>
            <ac:spMk id="11" creationId="{BB92946E-5C54-4355-B376-2C80BC8AF185}"/>
          </ac:spMkLst>
        </pc:spChg>
        <pc:spChg chg="mod">
          <ac:chgData name="Beatriz Guerrero" userId="4dee045ad30c5b7e" providerId="LiveId" clId="{7E7B8566-2A15-4E95-89EA-2F2B80FA19BC}" dt="2024-01-28T20:52:54.675" v="438" actId="255"/>
          <ac:spMkLst>
            <pc:docMk/>
            <pc:sldMk cId="1173829795" sldId="338"/>
            <ac:spMk id="18" creationId="{352D02FF-C024-4401-94FB-6AB6C332877F}"/>
          </ac:spMkLst>
        </pc:spChg>
        <pc:picChg chg="del">
          <ac:chgData name="Beatriz Guerrero" userId="4dee045ad30c5b7e" providerId="LiveId" clId="{7E7B8566-2A15-4E95-89EA-2F2B80FA19BC}" dt="2024-01-28T20:27:55.007" v="111" actId="478"/>
          <ac:picMkLst>
            <pc:docMk/>
            <pc:sldMk cId="1173829795" sldId="338"/>
            <ac:picMk id="6" creationId="{7DCFE4D9-4633-4711-9938-7C623EA817DD}"/>
          </ac:picMkLst>
        </pc:picChg>
        <pc:picChg chg="del">
          <ac:chgData name="Beatriz Guerrero" userId="4dee045ad30c5b7e" providerId="LiveId" clId="{7E7B8566-2A15-4E95-89EA-2F2B80FA19BC}" dt="2024-01-28T20:27:48.540" v="109" actId="478"/>
          <ac:picMkLst>
            <pc:docMk/>
            <pc:sldMk cId="1173829795" sldId="338"/>
            <ac:picMk id="7170" creationId="{95642516-D534-7472-BAF7-93E5D0AFB463}"/>
          </ac:picMkLst>
        </pc:picChg>
        <pc:picChg chg="add mod">
          <ac:chgData name="Beatriz Guerrero" userId="4dee045ad30c5b7e" providerId="LiveId" clId="{7E7B8566-2A15-4E95-89EA-2F2B80FA19BC}" dt="2024-01-28T20:53:22.775" v="445" actId="1076"/>
          <ac:picMkLst>
            <pc:docMk/>
            <pc:sldMk cId="1173829795" sldId="338"/>
            <ac:picMk id="25602" creationId="{5314B87D-5B77-334B-EFDF-0C7390F58820}"/>
          </ac:picMkLst>
        </pc:picChg>
      </pc:sldChg>
      <pc:sldChg chg="addSp modSp mod">
        <pc:chgData name="Beatriz Guerrero" userId="4dee045ad30c5b7e" providerId="LiveId" clId="{7E7B8566-2A15-4E95-89EA-2F2B80FA19BC}" dt="2024-01-28T20:50:21.566" v="402" actId="1076"/>
        <pc:sldMkLst>
          <pc:docMk/>
          <pc:sldMk cId="2833664205" sldId="363"/>
        </pc:sldMkLst>
        <pc:spChg chg="mod">
          <ac:chgData name="Beatriz Guerrero" userId="4dee045ad30c5b7e" providerId="LiveId" clId="{7E7B8566-2A15-4E95-89EA-2F2B80FA19BC}" dt="2024-01-28T20:20:54.262" v="46" actId="255"/>
          <ac:spMkLst>
            <pc:docMk/>
            <pc:sldMk cId="2833664205" sldId="363"/>
            <ac:spMk id="3" creationId="{6DA287DB-79CD-F4AD-A070-B8D7A28CBFD3}"/>
          </ac:spMkLst>
        </pc:spChg>
        <pc:spChg chg="mod">
          <ac:chgData name="Beatriz Guerrero" userId="4dee045ad30c5b7e" providerId="LiveId" clId="{7E7B8566-2A15-4E95-89EA-2F2B80FA19BC}" dt="2024-01-28T20:20:50.917" v="45" actId="14100"/>
          <ac:spMkLst>
            <pc:docMk/>
            <pc:sldMk cId="2833664205" sldId="363"/>
            <ac:spMk id="20" creationId="{5D170918-A843-4700-8ED9-DE0762D50F1A}"/>
          </ac:spMkLst>
        </pc:spChg>
        <pc:picChg chg="add mod">
          <ac:chgData name="Beatriz Guerrero" userId="4dee045ad30c5b7e" providerId="LiveId" clId="{7E7B8566-2A15-4E95-89EA-2F2B80FA19BC}" dt="2024-01-28T20:50:21.566" v="402" actId="1076"/>
          <ac:picMkLst>
            <pc:docMk/>
            <pc:sldMk cId="2833664205" sldId="363"/>
            <ac:picMk id="17410" creationId="{4DE9E7D9-7AF6-E2FB-0243-7405828B6C9A}"/>
          </ac:picMkLst>
        </pc:picChg>
      </pc:sldChg>
      <pc:sldChg chg="delSp del">
        <pc:chgData name="Beatriz Guerrero" userId="4dee045ad30c5b7e" providerId="LiveId" clId="{7E7B8566-2A15-4E95-89EA-2F2B80FA19BC}" dt="2024-01-28T20:23:34.048" v="87" actId="47"/>
        <pc:sldMkLst>
          <pc:docMk/>
          <pc:sldMk cId="2519036518" sldId="374"/>
        </pc:sldMkLst>
        <pc:picChg chg="del">
          <ac:chgData name="Beatriz Guerrero" userId="4dee045ad30c5b7e" providerId="LiveId" clId="{7E7B8566-2A15-4E95-89EA-2F2B80FA19BC}" dt="2024-01-28T20:23:26.255" v="85" actId="478"/>
          <ac:picMkLst>
            <pc:docMk/>
            <pc:sldMk cId="2519036518" sldId="374"/>
            <ac:picMk id="1026" creationId="{D3E5641F-A26F-76F0-273F-E518865E8F85}"/>
          </ac:picMkLst>
        </pc:picChg>
        <pc:picChg chg="del">
          <ac:chgData name="Beatriz Guerrero" userId="4dee045ad30c5b7e" providerId="LiveId" clId="{7E7B8566-2A15-4E95-89EA-2F2B80FA19BC}" dt="2024-01-28T20:23:24.805" v="84" actId="478"/>
          <ac:picMkLst>
            <pc:docMk/>
            <pc:sldMk cId="2519036518" sldId="374"/>
            <ac:picMk id="1028" creationId="{5DF04B1B-1F7C-9A46-A468-C9A81179E82E}"/>
          </ac:picMkLst>
        </pc:picChg>
        <pc:picChg chg="del">
          <ac:chgData name="Beatriz Guerrero" userId="4dee045ad30c5b7e" providerId="LiveId" clId="{7E7B8566-2A15-4E95-89EA-2F2B80FA19BC}" dt="2024-01-28T20:23:20.424" v="82" actId="478"/>
          <ac:picMkLst>
            <pc:docMk/>
            <pc:sldMk cId="2519036518" sldId="374"/>
            <ac:picMk id="1030" creationId="{79EF27A0-F38A-5872-F308-4ED6FFB0C334}"/>
          </ac:picMkLst>
        </pc:picChg>
        <pc:picChg chg="del">
          <ac:chgData name="Beatriz Guerrero" userId="4dee045ad30c5b7e" providerId="LiveId" clId="{7E7B8566-2A15-4E95-89EA-2F2B80FA19BC}" dt="2024-01-28T20:23:21.803" v="83" actId="478"/>
          <ac:picMkLst>
            <pc:docMk/>
            <pc:sldMk cId="2519036518" sldId="374"/>
            <ac:picMk id="1032" creationId="{1050EFFC-910C-0A42-89F4-2D8F657A5BE0}"/>
          </ac:picMkLst>
        </pc:picChg>
        <pc:picChg chg="del">
          <ac:chgData name="Beatriz Guerrero" userId="4dee045ad30c5b7e" providerId="LiveId" clId="{7E7B8566-2A15-4E95-89EA-2F2B80FA19BC}" dt="2024-01-28T20:23:27.697" v="86" actId="478"/>
          <ac:picMkLst>
            <pc:docMk/>
            <pc:sldMk cId="2519036518" sldId="374"/>
            <ac:picMk id="1034" creationId="{18403E60-50B6-8065-C1CE-890E4793A842}"/>
          </ac:picMkLst>
        </pc:picChg>
      </pc:sldChg>
      <pc:sldChg chg="addSp delSp modSp mod">
        <pc:chgData name="Beatriz Guerrero" userId="4dee045ad30c5b7e" providerId="LiveId" clId="{7E7B8566-2A15-4E95-89EA-2F2B80FA19BC}" dt="2024-01-28T20:49:41.297" v="396" actId="1076"/>
        <pc:sldMkLst>
          <pc:docMk/>
          <pc:sldMk cId="1089687277" sldId="375"/>
        </pc:sldMkLst>
        <pc:spChg chg="del">
          <ac:chgData name="Beatriz Guerrero" userId="4dee045ad30c5b7e" providerId="LiveId" clId="{7E7B8566-2A15-4E95-89EA-2F2B80FA19BC}" dt="2024-01-28T20:13:06.048" v="20" actId="478"/>
          <ac:spMkLst>
            <pc:docMk/>
            <pc:sldMk cId="1089687277" sldId="375"/>
            <ac:spMk id="3" creationId="{F3CA126A-A508-FC5F-C3E0-49420F9E854B}"/>
          </ac:spMkLst>
        </pc:spChg>
        <pc:spChg chg="mod">
          <ac:chgData name="Beatriz Guerrero" userId="4dee045ad30c5b7e" providerId="LiveId" clId="{7E7B8566-2A15-4E95-89EA-2F2B80FA19BC}" dt="2024-01-28T20:19:46.498" v="33" actId="113"/>
          <ac:spMkLst>
            <pc:docMk/>
            <pc:sldMk cId="1089687277" sldId="375"/>
            <ac:spMk id="10" creationId="{DADFA997-C511-BA49-6AE6-D834133D6B8D}"/>
          </ac:spMkLst>
        </pc:spChg>
        <pc:spChg chg="add mod">
          <ac:chgData name="Beatriz Guerrero" userId="4dee045ad30c5b7e" providerId="LiveId" clId="{7E7B8566-2A15-4E95-89EA-2F2B80FA19BC}" dt="2024-01-28T20:49:25.598" v="391" actId="1076"/>
          <ac:spMkLst>
            <pc:docMk/>
            <pc:sldMk cId="1089687277" sldId="375"/>
            <ac:spMk id="11" creationId="{26B3770E-99DC-39BF-1804-A823109E86C7}"/>
          </ac:spMkLst>
        </pc:spChg>
        <pc:picChg chg="del">
          <ac:chgData name="Beatriz Guerrero" userId="4dee045ad30c5b7e" providerId="LiveId" clId="{7E7B8566-2A15-4E95-89EA-2F2B80FA19BC}" dt="2024-01-28T20:13:04.461" v="19" actId="478"/>
          <ac:picMkLst>
            <pc:docMk/>
            <pc:sldMk cId="1089687277" sldId="375"/>
            <ac:picMk id="6" creationId="{43EF4A17-E651-83CF-34EB-B4163C923C69}"/>
          </ac:picMkLst>
        </pc:picChg>
        <pc:picChg chg="add mod">
          <ac:chgData name="Beatriz Guerrero" userId="4dee045ad30c5b7e" providerId="LiveId" clId="{7E7B8566-2A15-4E95-89EA-2F2B80FA19BC}" dt="2024-01-28T20:49:27.236" v="392" actId="1076"/>
          <ac:picMkLst>
            <pc:docMk/>
            <pc:sldMk cId="1089687277" sldId="375"/>
            <ac:picMk id="15362" creationId="{5C87E594-72FF-26A1-F153-064FEC083545}"/>
          </ac:picMkLst>
        </pc:picChg>
        <pc:picChg chg="add mod">
          <ac:chgData name="Beatriz Guerrero" userId="4dee045ad30c5b7e" providerId="LiveId" clId="{7E7B8566-2A15-4E95-89EA-2F2B80FA19BC}" dt="2024-01-28T20:49:41.297" v="396" actId="1076"/>
          <ac:picMkLst>
            <pc:docMk/>
            <pc:sldMk cId="1089687277" sldId="375"/>
            <ac:picMk id="15364" creationId="{AAC3264B-6F7A-253C-033E-C44BD0CB04BF}"/>
          </ac:picMkLst>
        </pc:picChg>
      </pc:sldChg>
      <pc:sldChg chg="addSp delSp modSp mod">
        <pc:chgData name="Beatriz Guerrero" userId="4dee045ad30c5b7e" providerId="LiveId" clId="{7E7B8566-2A15-4E95-89EA-2F2B80FA19BC}" dt="2024-01-29T11:06:29.635" v="466" actId="1076"/>
        <pc:sldMkLst>
          <pc:docMk/>
          <pc:sldMk cId="2726697544" sldId="376"/>
        </pc:sldMkLst>
        <pc:spChg chg="del">
          <ac:chgData name="Beatriz Guerrero" userId="4dee045ad30c5b7e" providerId="LiveId" clId="{7E7B8566-2A15-4E95-89EA-2F2B80FA19BC}" dt="2024-01-28T20:19:59.831" v="38" actId="478"/>
          <ac:spMkLst>
            <pc:docMk/>
            <pc:sldMk cId="2726697544" sldId="376"/>
            <ac:spMk id="3" creationId="{F3CA126A-A508-FC5F-C3E0-49420F9E854B}"/>
          </ac:spMkLst>
        </pc:spChg>
        <pc:spChg chg="add mod">
          <ac:chgData name="Beatriz Guerrero" userId="4dee045ad30c5b7e" providerId="LiveId" clId="{7E7B8566-2A15-4E95-89EA-2F2B80FA19BC}" dt="2024-01-29T11:06:25.137" v="464"/>
          <ac:spMkLst>
            <pc:docMk/>
            <pc:sldMk cId="2726697544" sldId="376"/>
            <ac:spMk id="4" creationId="{1A069524-6E25-1D7D-7B0B-4C06EE6D289F}"/>
          </ac:spMkLst>
        </pc:spChg>
        <pc:spChg chg="del">
          <ac:chgData name="Beatriz Guerrero" userId="4dee045ad30c5b7e" providerId="LiveId" clId="{7E7B8566-2A15-4E95-89EA-2F2B80FA19BC}" dt="2024-01-28T20:20:01.833" v="39" actId="478"/>
          <ac:spMkLst>
            <pc:docMk/>
            <pc:sldMk cId="2726697544" sldId="376"/>
            <ac:spMk id="10" creationId="{DADFA997-C511-BA49-6AE6-D834133D6B8D}"/>
          </ac:spMkLst>
        </pc:spChg>
        <pc:picChg chg="mod">
          <ac:chgData name="Beatriz Guerrero" userId="4dee045ad30c5b7e" providerId="LiveId" clId="{7E7B8566-2A15-4E95-89EA-2F2B80FA19BC}" dt="2024-01-29T11:06:29.635" v="466" actId="1076"/>
          <ac:picMkLst>
            <pc:docMk/>
            <pc:sldMk cId="2726697544" sldId="376"/>
            <ac:picMk id="2" creationId="{95C79A0E-B919-EEC2-2F9C-88A6B71544C3}"/>
          </ac:picMkLst>
        </pc:picChg>
        <pc:picChg chg="del">
          <ac:chgData name="Beatriz Guerrero" userId="4dee045ad30c5b7e" providerId="LiveId" clId="{7E7B8566-2A15-4E95-89EA-2F2B80FA19BC}" dt="2024-01-28T20:20:03.836" v="40" actId="478"/>
          <ac:picMkLst>
            <pc:docMk/>
            <pc:sldMk cId="2726697544" sldId="376"/>
            <ac:picMk id="4" creationId="{AB56778C-9854-A1F3-BC5C-744DB0396818}"/>
          </ac:picMkLst>
        </pc:picChg>
        <pc:picChg chg="add mod">
          <ac:chgData name="Beatriz Guerrero" userId="4dee045ad30c5b7e" providerId="LiveId" clId="{7E7B8566-2A15-4E95-89EA-2F2B80FA19BC}" dt="2024-01-29T11:06:27.694" v="465" actId="1076"/>
          <ac:picMkLst>
            <pc:docMk/>
            <pc:sldMk cId="2726697544" sldId="376"/>
            <ac:picMk id="16386" creationId="{0ACFBDC0-6802-15AA-947A-59FEE1EA1BC6}"/>
          </ac:picMkLst>
        </pc:picChg>
      </pc:sldChg>
      <pc:sldChg chg="addSp delSp modSp mod ord">
        <pc:chgData name="Beatriz Guerrero" userId="4dee045ad30c5b7e" providerId="LiveId" clId="{7E7B8566-2A15-4E95-89EA-2F2B80FA19BC}" dt="2024-01-28T20:50:37.001" v="407" actId="1076"/>
        <pc:sldMkLst>
          <pc:docMk/>
          <pc:sldMk cId="408529507" sldId="378"/>
        </pc:sldMkLst>
        <pc:spChg chg="mod">
          <ac:chgData name="Beatriz Guerrero" userId="4dee045ad30c5b7e" providerId="LiveId" clId="{7E7B8566-2A15-4E95-89EA-2F2B80FA19BC}" dt="2024-01-28T20:50:35.387" v="406" actId="1076"/>
          <ac:spMkLst>
            <pc:docMk/>
            <pc:sldMk cId="408529507" sldId="378"/>
            <ac:spMk id="3" creationId="{6DA287DB-79CD-F4AD-A070-B8D7A28CBFD3}"/>
          </ac:spMkLst>
        </pc:spChg>
        <pc:spChg chg="mod">
          <ac:chgData name="Beatriz Guerrero" userId="4dee045ad30c5b7e" providerId="LiveId" clId="{7E7B8566-2A15-4E95-89EA-2F2B80FA19BC}" dt="2024-01-28T20:22:25.907" v="73" actId="20577"/>
          <ac:spMkLst>
            <pc:docMk/>
            <pc:sldMk cId="408529507" sldId="378"/>
            <ac:spMk id="7" creationId="{406DCBCF-D297-4ED0-B81C-A0785C86B32C}"/>
          </ac:spMkLst>
        </pc:spChg>
        <pc:spChg chg="mod">
          <ac:chgData name="Beatriz Guerrero" userId="4dee045ad30c5b7e" providerId="LiveId" clId="{7E7B8566-2A15-4E95-89EA-2F2B80FA19BC}" dt="2024-01-28T20:21:34.956" v="58" actId="14100"/>
          <ac:spMkLst>
            <pc:docMk/>
            <pc:sldMk cId="408529507" sldId="378"/>
            <ac:spMk id="20" creationId="{5D170918-A843-4700-8ED9-DE0762D50F1A}"/>
          </ac:spMkLst>
        </pc:spChg>
        <pc:picChg chg="add mod">
          <ac:chgData name="Beatriz Guerrero" userId="4dee045ad30c5b7e" providerId="LiveId" clId="{7E7B8566-2A15-4E95-89EA-2F2B80FA19BC}" dt="2024-01-28T20:22:05.862" v="66"/>
          <ac:picMkLst>
            <pc:docMk/>
            <pc:sldMk cId="408529507" sldId="378"/>
            <ac:picMk id="2" creationId="{25DD4BC9-ABA0-2CA3-578E-62D04BB9A497}"/>
          </ac:picMkLst>
        </pc:picChg>
        <pc:picChg chg="del mod">
          <ac:chgData name="Beatriz Guerrero" userId="4dee045ad30c5b7e" providerId="LiveId" clId="{7E7B8566-2A15-4E95-89EA-2F2B80FA19BC}" dt="2024-01-28T20:22:09.890" v="67" actId="21"/>
          <ac:picMkLst>
            <pc:docMk/>
            <pc:sldMk cId="408529507" sldId="378"/>
            <ac:picMk id="6" creationId="{FA8DC738-2FDA-8CB2-D823-29613DE93603}"/>
          </ac:picMkLst>
        </pc:picChg>
        <pc:picChg chg="add mod">
          <ac:chgData name="Beatriz Guerrero" userId="4dee045ad30c5b7e" providerId="LiveId" clId="{7E7B8566-2A15-4E95-89EA-2F2B80FA19BC}" dt="2024-01-28T20:50:37.001" v="407" actId="1076"/>
          <ac:picMkLst>
            <pc:docMk/>
            <pc:sldMk cId="408529507" sldId="378"/>
            <ac:picMk id="18434" creationId="{D1D23E93-04DB-A2C1-5705-05108BD4FDF8}"/>
          </ac:picMkLst>
        </pc:picChg>
      </pc:sldChg>
      <pc:sldChg chg="addSp delSp modSp mod">
        <pc:chgData name="Beatriz Guerrero" userId="4dee045ad30c5b7e" providerId="LiveId" clId="{7E7B8566-2A15-4E95-89EA-2F2B80FA19BC}" dt="2024-01-28T20:50:48.218" v="410" actId="1076"/>
        <pc:sldMkLst>
          <pc:docMk/>
          <pc:sldMk cId="1331045397" sldId="379"/>
        </pc:sldMkLst>
        <pc:spChg chg="mod">
          <ac:chgData name="Beatriz Guerrero" userId="4dee045ad30c5b7e" providerId="LiveId" clId="{7E7B8566-2A15-4E95-89EA-2F2B80FA19BC}" dt="2024-01-28T20:23:02.598" v="81" actId="255"/>
          <ac:spMkLst>
            <pc:docMk/>
            <pc:sldMk cId="1331045397" sldId="379"/>
            <ac:spMk id="3" creationId="{6DA287DB-79CD-F4AD-A070-B8D7A28CBFD3}"/>
          </ac:spMkLst>
        </pc:spChg>
        <pc:spChg chg="mod">
          <ac:chgData name="Beatriz Guerrero" userId="4dee045ad30c5b7e" providerId="LiveId" clId="{7E7B8566-2A15-4E95-89EA-2F2B80FA19BC}" dt="2024-01-28T20:22:21.893" v="71" actId="20577"/>
          <ac:spMkLst>
            <pc:docMk/>
            <pc:sldMk cId="1331045397" sldId="379"/>
            <ac:spMk id="7" creationId="{406DCBCF-D297-4ED0-B81C-A0785C86B32C}"/>
          </ac:spMkLst>
        </pc:spChg>
        <pc:spChg chg="mod">
          <ac:chgData name="Beatriz Guerrero" userId="4dee045ad30c5b7e" providerId="LiveId" clId="{7E7B8566-2A15-4E95-89EA-2F2B80FA19BC}" dt="2024-01-28T20:22:58.800" v="80" actId="14100"/>
          <ac:spMkLst>
            <pc:docMk/>
            <pc:sldMk cId="1331045397" sldId="379"/>
            <ac:spMk id="20" creationId="{5D170918-A843-4700-8ED9-DE0762D50F1A}"/>
          </ac:spMkLst>
        </pc:spChg>
        <pc:picChg chg="del">
          <ac:chgData name="Beatriz Guerrero" userId="4dee045ad30c5b7e" providerId="LiveId" clId="{7E7B8566-2A15-4E95-89EA-2F2B80FA19BC}" dt="2024-01-28T20:22:04.011" v="65" actId="21"/>
          <ac:picMkLst>
            <pc:docMk/>
            <pc:sldMk cId="1331045397" sldId="379"/>
            <ac:picMk id="2" creationId="{25DD4BC9-ABA0-2CA3-578E-62D04BB9A497}"/>
          </ac:picMkLst>
        </pc:picChg>
        <pc:picChg chg="add mod">
          <ac:chgData name="Beatriz Guerrero" userId="4dee045ad30c5b7e" providerId="LiveId" clId="{7E7B8566-2A15-4E95-89EA-2F2B80FA19BC}" dt="2024-01-28T20:22:14.729" v="69" actId="1076"/>
          <ac:picMkLst>
            <pc:docMk/>
            <pc:sldMk cId="1331045397" sldId="379"/>
            <ac:picMk id="6" creationId="{FA8DC738-2FDA-8CB2-D823-29613DE93603}"/>
          </ac:picMkLst>
        </pc:picChg>
        <pc:picChg chg="add mod">
          <ac:chgData name="Beatriz Guerrero" userId="4dee045ad30c5b7e" providerId="LiveId" clId="{7E7B8566-2A15-4E95-89EA-2F2B80FA19BC}" dt="2024-01-28T20:50:48.218" v="410" actId="1076"/>
          <ac:picMkLst>
            <pc:docMk/>
            <pc:sldMk cId="1331045397" sldId="379"/>
            <ac:picMk id="19458" creationId="{E7C68159-534A-777D-3CC8-C680774891B8}"/>
          </ac:picMkLst>
        </pc:picChg>
      </pc:sldChg>
      <pc:sldChg chg="addSp delSp modSp mod">
        <pc:chgData name="Beatriz Guerrero" userId="4dee045ad30c5b7e" providerId="LiveId" clId="{7E7B8566-2A15-4E95-89EA-2F2B80FA19BC}" dt="2024-01-28T20:51:45.972" v="424" actId="1076"/>
        <pc:sldMkLst>
          <pc:docMk/>
          <pc:sldMk cId="4190521920" sldId="380"/>
        </pc:sldMkLst>
        <pc:spChg chg="mod">
          <ac:chgData name="Beatriz Guerrero" userId="4dee045ad30c5b7e" providerId="LiveId" clId="{7E7B8566-2A15-4E95-89EA-2F2B80FA19BC}" dt="2024-01-28T20:27:21.757" v="105" actId="207"/>
          <ac:spMkLst>
            <pc:docMk/>
            <pc:sldMk cId="4190521920" sldId="380"/>
            <ac:spMk id="7" creationId="{0B0A5670-FE8D-6C44-B16C-2466040F6985}"/>
          </ac:spMkLst>
        </pc:spChg>
        <pc:spChg chg="mod">
          <ac:chgData name="Beatriz Guerrero" userId="4dee045ad30c5b7e" providerId="LiveId" clId="{7E7B8566-2A15-4E95-89EA-2F2B80FA19BC}" dt="2024-01-28T20:40:12.858" v="247" actId="20577"/>
          <ac:spMkLst>
            <pc:docMk/>
            <pc:sldMk cId="4190521920" sldId="380"/>
            <ac:spMk id="11" creationId="{BB92946E-5C54-4355-B376-2C80BC8AF185}"/>
          </ac:spMkLst>
        </pc:spChg>
        <pc:picChg chg="del">
          <ac:chgData name="Beatriz Guerrero" userId="4dee045ad30c5b7e" providerId="LiveId" clId="{7E7B8566-2A15-4E95-89EA-2F2B80FA19BC}" dt="2024-01-28T20:26:53.676" v="100" actId="478"/>
          <ac:picMkLst>
            <pc:docMk/>
            <pc:sldMk cId="4190521920" sldId="380"/>
            <ac:picMk id="3074" creationId="{8FF6B0C3-ED2A-E128-85EF-765140FD5945}"/>
          </ac:picMkLst>
        </pc:picChg>
        <pc:picChg chg="del">
          <ac:chgData name="Beatriz Guerrero" userId="4dee045ad30c5b7e" providerId="LiveId" clId="{7E7B8566-2A15-4E95-89EA-2F2B80FA19BC}" dt="2024-01-28T20:26:55.298" v="101" actId="478"/>
          <ac:picMkLst>
            <pc:docMk/>
            <pc:sldMk cId="4190521920" sldId="380"/>
            <ac:picMk id="3076" creationId="{7BC6C2A3-CFCB-5A31-35F6-E37AF7C4CBAE}"/>
          </ac:picMkLst>
        </pc:picChg>
        <pc:picChg chg="add mod">
          <ac:chgData name="Beatriz Guerrero" userId="4dee045ad30c5b7e" providerId="LiveId" clId="{7E7B8566-2A15-4E95-89EA-2F2B80FA19BC}" dt="2024-01-28T20:51:45.972" v="424" actId="1076"/>
          <ac:picMkLst>
            <pc:docMk/>
            <pc:sldMk cId="4190521920" sldId="380"/>
            <ac:picMk id="22530" creationId="{4B9F9313-A8BC-8EBD-A13F-7447796D1B11}"/>
          </ac:picMkLst>
        </pc:picChg>
      </pc:sldChg>
      <pc:sldChg chg="addSp delSp modSp mod">
        <pc:chgData name="Beatriz Guerrero" userId="4dee045ad30c5b7e" providerId="LiveId" clId="{7E7B8566-2A15-4E95-89EA-2F2B80FA19BC}" dt="2024-01-29T11:06:49.755" v="468"/>
        <pc:sldMkLst>
          <pc:docMk/>
          <pc:sldMk cId="4241947356" sldId="381"/>
        </pc:sldMkLst>
        <pc:spChg chg="mod">
          <ac:chgData name="Beatriz Guerrero" userId="4dee045ad30c5b7e" providerId="LiveId" clId="{7E7B8566-2A15-4E95-89EA-2F2B80FA19BC}" dt="2024-01-28T20:51:26.768" v="418" actId="1076"/>
          <ac:spMkLst>
            <pc:docMk/>
            <pc:sldMk cId="4241947356" sldId="381"/>
            <ac:spMk id="2" creationId="{19FA839E-178B-4999-A0CA-B158B4F0BD42}"/>
          </ac:spMkLst>
        </pc:spChg>
        <pc:spChg chg="mod">
          <ac:chgData name="Beatriz Guerrero" userId="4dee045ad30c5b7e" providerId="LiveId" clId="{7E7B8566-2A15-4E95-89EA-2F2B80FA19BC}" dt="2024-01-29T11:06:49.755" v="468"/>
          <ac:spMkLst>
            <pc:docMk/>
            <pc:sldMk cId="4241947356" sldId="381"/>
            <ac:spMk id="7" creationId="{0B0A5670-FE8D-6C44-B16C-2466040F6985}"/>
          </ac:spMkLst>
        </pc:spChg>
        <pc:spChg chg="mod">
          <ac:chgData name="Beatriz Guerrero" userId="4dee045ad30c5b7e" providerId="LiveId" clId="{7E7B8566-2A15-4E95-89EA-2F2B80FA19BC}" dt="2024-01-28T20:40:07.779" v="244" actId="20577"/>
          <ac:spMkLst>
            <pc:docMk/>
            <pc:sldMk cId="4241947356" sldId="381"/>
            <ac:spMk id="11" creationId="{BB92946E-5C54-4355-B376-2C80BC8AF185}"/>
          </ac:spMkLst>
        </pc:spChg>
        <pc:picChg chg="del">
          <ac:chgData name="Beatriz Guerrero" userId="4dee045ad30c5b7e" providerId="LiveId" clId="{7E7B8566-2A15-4E95-89EA-2F2B80FA19BC}" dt="2024-01-28T20:23:56.539" v="94" actId="478"/>
          <ac:picMkLst>
            <pc:docMk/>
            <pc:sldMk cId="4241947356" sldId="381"/>
            <ac:picMk id="4098" creationId="{A1BA03AC-6308-CCF7-6EC3-78ACC856761F}"/>
          </ac:picMkLst>
        </pc:picChg>
        <pc:picChg chg="del">
          <ac:chgData name="Beatriz Guerrero" userId="4dee045ad30c5b7e" providerId="LiveId" clId="{7E7B8566-2A15-4E95-89EA-2F2B80FA19BC}" dt="2024-01-28T20:23:57.992" v="95" actId="478"/>
          <ac:picMkLst>
            <pc:docMk/>
            <pc:sldMk cId="4241947356" sldId="381"/>
            <ac:picMk id="4100" creationId="{0FE15427-22AD-279E-53EA-AF7F14CEA339}"/>
          </ac:picMkLst>
        </pc:picChg>
        <pc:picChg chg="del">
          <ac:chgData name="Beatriz Guerrero" userId="4dee045ad30c5b7e" providerId="LiveId" clId="{7E7B8566-2A15-4E95-89EA-2F2B80FA19BC}" dt="2024-01-28T20:23:59.561" v="96" actId="478"/>
          <ac:picMkLst>
            <pc:docMk/>
            <pc:sldMk cId="4241947356" sldId="381"/>
            <ac:picMk id="4102" creationId="{BAF65F51-8436-8B4D-FB01-F02BA84B6464}"/>
          </ac:picMkLst>
        </pc:picChg>
        <pc:picChg chg="add mod">
          <ac:chgData name="Beatriz Guerrero" userId="4dee045ad30c5b7e" providerId="LiveId" clId="{7E7B8566-2A15-4E95-89EA-2F2B80FA19BC}" dt="2024-01-28T20:51:32.050" v="421" actId="1076"/>
          <ac:picMkLst>
            <pc:docMk/>
            <pc:sldMk cId="4241947356" sldId="381"/>
            <ac:picMk id="21506" creationId="{DDE0738F-EDAC-872D-E031-C6C0EBBB9B5B}"/>
          </ac:picMkLst>
        </pc:picChg>
      </pc:sldChg>
      <pc:sldChg chg="addSp delSp modSp mod">
        <pc:chgData name="Beatriz Guerrero" userId="4dee045ad30c5b7e" providerId="LiveId" clId="{7E7B8566-2A15-4E95-89EA-2F2B80FA19BC}" dt="2024-01-28T20:48:54.450" v="387" actId="1076"/>
        <pc:sldMkLst>
          <pc:docMk/>
          <pc:sldMk cId="4210605101" sldId="382"/>
        </pc:sldMkLst>
        <pc:spChg chg="mod">
          <ac:chgData name="Beatriz Guerrero" userId="4dee045ad30c5b7e" providerId="LiveId" clId="{7E7B8566-2A15-4E95-89EA-2F2B80FA19BC}" dt="2024-01-28T20:40:32.045" v="255" actId="20577"/>
          <ac:spMkLst>
            <pc:docMk/>
            <pc:sldMk cId="4210605101" sldId="382"/>
            <ac:spMk id="23" creationId="{4B43DD34-8E5E-4856-B2FA-B5641A74F5CF}"/>
          </ac:spMkLst>
        </pc:spChg>
        <pc:spChg chg="mod">
          <ac:chgData name="Beatriz Guerrero" userId="4dee045ad30c5b7e" providerId="LiveId" clId="{7E7B8566-2A15-4E95-89EA-2F2B80FA19BC}" dt="2024-01-28T20:30:09.185" v="138" actId="115"/>
          <ac:spMkLst>
            <pc:docMk/>
            <pc:sldMk cId="4210605101" sldId="382"/>
            <ac:spMk id="42" creationId="{47700F0A-748A-42B7-8B06-E3E5CFD2D0AA}"/>
          </ac:spMkLst>
        </pc:spChg>
        <pc:picChg chg="del">
          <ac:chgData name="Beatriz Guerrero" userId="4dee045ad30c5b7e" providerId="LiveId" clId="{7E7B8566-2A15-4E95-89EA-2F2B80FA19BC}" dt="2024-01-28T20:29:55.853" v="132" actId="478"/>
          <ac:picMkLst>
            <pc:docMk/>
            <pc:sldMk cId="4210605101" sldId="382"/>
            <ac:picMk id="5" creationId="{6FB5D8A2-DF47-60F5-6B56-6677BB537E16}"/>
          </ac:picMkLst>
        </pc:picChg>
        <pc:picChg chg="add mod">
          <ac:chgData name="Beatriz Guerrero" userId="4dee045ad30c5b7e" providerId="LiveId" clId="{7E7B8566-2A15-4E95-89EA-2F2B80FA19BC}" dt="2024-01-28T20:48:54.450" v="387" actId="1076"/>
          <ac:picMkLst>
            <pc:docMk/>
            <pc:sldMk cId="4210605101" sldId="382"/>
            <ac:picMk id="14338" creationId="{7F0D5572-FAEF-93A9-7E30-24D04B129EE2}"/>
          </ac:picMkLst>
        </pc:picChg>
      </pc:sldChg>
      <pc:sldChg chg="delSp del mod">
        <pc:chgData name="Beatriz Guerrero" userId="4dee045ad30c5b7e" providerId="LiveId" clId="{7E7B8566-2A15-4E95-89EA-2F2B80FA19BC}" dt="2024-01-28T20:30:21.633" v="140" actId="47"/>
        <pc:sldMkLst>
          <pc:docMk/>
          <pc:sldMk cId="2597374643" sldId="383"/>
        </pc:sldMkLst>
        <pc:picChg chg="del">
          <ac:chgData name="Beatriz Guerrero" userId="4dee045ad30c5b7e" providerId="LiveId" clId="{7E7B8566-2A15-4E95-89EA-2F2B80FA19BC}" dt="2024-01-28T20:30:18.012" v="139" actId="478"/>
          <ac:picMkLst>
            <pc:docMk/>
            <pc:sldMk cId="2597374643" sldId="383"/>
            <ac:picMk id="3" creationId="{7AB242F9-2E41-3446-BBCE-E3FBBA190B5F}"/>
          </ac:picMkLst>
        </pc:picChg>
      </pc:sldChg>
      <pc:sldChg chg="addSp delSp modSp mod">
        <pc:chgData name="Beatriz Guerrero" userId="4dee045ad30c5b7e" providerId="LiveId" clId="{7E7B8566-2A15-4E95-89EA-2F2B80FA19BC}" dt="2024-01-28T20:48:40.618" v="384" actId="14100"/>
        <pc:sldMkLst>
          <pc:docMk/>
          <pc:sldMk cId="99537121" sldId="384"/>
        </pc:sldMkLst>
        <pc:spChg chg="mod">
          <ac:chgData name="Beatriz Guerrero" userId="4dee045ad30c5b7e" providerId="LiveId" clId="{7E7B8566-2A15-4E95-89EA-2F2B80FA19BC}" dt="2024-01-28T20:40:36.919" v="257" actId="20577"/>
          <ac:spMkLst>
            <pc:docMk/>
            <pc:sldMk cId="99537121" sldId="384"/>
            <ac:spMk id="23" creationId="{4B43DD34-8E5E-4856-B2FA-B5641A74F5CF}"/>
          </ac:spMkLst>
        </pc:spChg>
        <pc:spChg chg="mod">
          <ac:chgData name="Beatriz Guerrero" userId="4dee045ad30c5b7e" providerId="LiveId" clId="{7E7B8566-2A15-4E95-89EA-2F2B80FA19BC}" dt="2024-01-28T20:30:45.350" v="145" actId="115"/>
          <ac:spMkLst>
            <pc:docMk/>
            <pc:sldMk cId="99537121" sldId="384"/>
            <ac:spMk id="42" creationId="{47700F0A-748A-42B7-8B06-E3E5CFD2D0AA}"/>
          </ac:spMkLst>
        </pc:spChg>
        <pc:picChg chg="del">
          <ac:chgData name="Beatriz Guerrero" userId="4dee045ad30c5b7e" providerId="LiveId" clId="{7E7B8566-2A15-4E95-89EA-2F2B80FA19BC}" dt="2024-01-28T20:30:47.381" v="146" actId="478"/>
          <ac:picMkLst>
            <pc:docMk/>
            <pc:sldMk cId="99537121" sldId="384"/>
            <ac:picMk id="5" creationId="{616DEC77-2C61-080E-2C20-94993D93EF14}"/>
          </ac:picMkLst>
        </pc:picChg>
        <pc:picChg chg="add mod">
          <ac:chgData name="Beatriz Guerrero" userId="4dee045ad30c5b7e" providerId="LiveId" clId="{7E7B8566-2A15-4E95-89EA-2F2B80FA19BC}" dt="2024-01-28T20:48:24.961" v="380" actId="1076"/>
          <ac:picMkLst>
            <pc:docMk/>
            <pc:sldMk cId="99537121" sldId="384"/>
            <ac:picMk id="13314" creationId="{A462AB5C-F22C-3313-CEC4-724023E0BBC5}"/>
          </ac:picMkLst>
        </pc:picChg>
        <pc:picChg chg="add mod">
          <ac:chgData name="Beatriz Guerrero" userId="4dee045ad30c5b7e" providerId="LiveId" clId="{7E7B8566-2A15-4E95-89EA-2F2B80FA19BC}" dt="2024-01-28T20:48:40.618" v="384" actId="14100"/>
          <ac:picMkLst>
            <pc:docMk/>
            <pc:sldMk cId="99537121" sldId="384"/>
            <ac:picMk id="13316" creationId="{73B1D523-4A76-6B03-AC4F-B9BD850ADA85}"/>
          </ac:picMkLst>
        </pc:picChg>
      </pc:sldChg>
      <pc:sldChg chg="del">
        <pc:chgData name="Beatriz Guerrero" userId="4dee045ad30c5b7e" providerId="LiveId" clId="{7E7B8566-2A15-4E95-89EA-2F2B80FA19BC}" dt="2024-01-28T20:30:51.980" v="147" actId="47"/>
        <pc:sldMkLst>
          <pc:docMk/>
          <pc:sldMk cId="4137759719" sldId="385"/>
        </pc:sldMkLst>
      </pc:sldChg>
      <pc:sldChg chg="del">
        <pc:chgData name="Beatriz Guerrero" userId="4dee045ad30c5b7e" providerId="LiveId" clId="{7E7B8566-2A15-4E95-89EA-2F2B80FA19BC}" dt="2024-01-28T20:30:53.927" v="148" actId="47"/>
        <pc:sldMkLst>
          <pc:docMk/>
          <pc:sldMk cId="3091923263" sldId="386"/>
        </pc:sldMkLst>
      </pc:sldChg>
      <pc:sldChg chg="addSp delSp modSp mod">
        <pc:chgData name="Beatriz Guerrero" userId="4dee045ad30c5b7e" providerId="LiveId" clId="{7E7B8566-2A15-4E95-89EA-2F2B80FA19BC}" dt="2024-01-29T11:08:15.156" v="478" actId="1076"/>
        <pc:sldMkLst>
          <pc:docMk/>
          <pc:sldMk cId="3970302542" sldId="387"/>
        </pc:sldMkLst>
        <pc:spChg chg="mod">
          <ac:chgData name="Beatriz Guerrero" userId="4dee045ad30c5b7e" providerId="LiveId" clId="{7E7B8566-2A15-4E95-89EA-2F2B80FA19BC}" dt="2024-01-28T20:40:41.638" v="259" actId="20577"/>
          <ac:spMkLst>
            <pc:docMk/>
            <pc:sldMk cId="3970302542" sldId="387"/>
            <ac:spMk id="23" creationId="{4B43DD34-8E5E-4856-B2FA-B5641A74F5CF}"/>
          </ac:spMkLst>
        </pc:spChg>
        <pc:spChg chg="mod">
          <ac:chgData name="Beatriz Guerrero" userId="4dee045ad30c5b7e" providerId="LiveId" clId="{7E7B8566-2A15-4E95-89EA-2F2B80FA19BC}" dt="2024-01-28T20:31:21.983" v="153" actId="115"/>
          <ac:spMkLst>
            <pc:docMk/>
            <pc:sldMk cId="3970302542" sldId="387"/>
            <ac:spMk id="42" creationId="{47700F0A-748A-42B7-8B06-E3E5CFD2D0AA}"/>
          </ac:spMkLst>
        </pc:spChg>
        <pc:picChg chg="del">
          <ac:chgData name="Beatriz Guerrero" userId="4dee045ad30c5b7e" providerId="LiveId" clId="{7E7B8566-2A15-4E95-89EA-2F2B80FA19BC}" dt="2024-01-28T20:31:23.746" v="154" actId="478"/>
          <ac:picMkLst>
            <pc:docMk/>
            <pc:sldMk cId="3970302542" sldId="387"/>
            <ac:picMk id="5" creationId="{057265EE-5419-55D9-9B61-2E18128AA186}"/>
          </ac:picMkLst>
        </pc:picChg>
        <pc:picChg chg="add mod">
          <ac:chgData name="Beatriz Guerrero" userId="4dee045ad30c5b7e" providerId="LiveId" clId="{7E7B8566-2A15-4E95-89EA-2F2B80FA19BC}" dt="2024-01-29T11:08:15.156" v="478" actId="1076"/>
          <ac:picMkLst>
            <pc:docMk/>
            <pc:sldMk cId="3970302542" sldId="387"/>
            <ac:picMk id="1026" creationId="{7C2CC946-FD7F-C4A7-96F9-BD8B697CB7FF}"/>
          </ac:picMkLst>
        </pc:picChg>
        <pc:picChg chg="add mod">
          <ac:chgData name="Beatriz Guerrero" userId="4dee045ad30c5b7e" providerId="LiveId" clId="{7E7B8566-2A15-4E95-89EA-2F2B80FA19BC}" dt="2024-01-29T11:08:10.192" v="476" actId="1076"/>
          <ac:picMkLst>
            <pc:docMk/>
            <pc:sldMk cId="3970302542" sldId="387"/>
            <ac:picMk id="1028" creationId="{0CD8A542-2421-135F-3246-FF958A239B3F}"/>
          </ac:picMkLst>
        </pc:picChg>
        <pc:picChg chg="add del mod">
          <ac:chgData name="Beatriz Guerrero" userId="4dee045ad30c5b7e" providerId="LiveId" clId="{7E7B8566-2A15-4E95-89EA-2F2B80FA19BC}" dt="2024-01-29T11:07:07.564" v="469" actId="478"/>
          <ac:picMkLst>
            <pc:docMk/>
            <pc:sldMk cId="3970302542" sldId="387"/>
            <ac:picMk id="12290" creationId="{D68FA62E-E961-E877-6CBC-84569DBE9D2E}"/>
          </ac:picMkLst>
        </pc:picChg>
        <pc:picChg chg="add del mod">
          <ac:chgData name="Beatriz Guerrero" userId="4dee045ad30c5b7e" providerId="LiveId" clId="{7E7B8566-2A15-4E95-89EA-2F2B80FA19BC}" dt="2024-01-29T11:07:08.328" v="470" actId="478"/>
          <ac:picMkLst>
            <pc:docMk/>
            <pc:sldMk cId="3970302542" sldId="387"/>
            <ac:picMk id="12292" creationId="{AE0CCB8B-53D9-AA27-778D-D4BD01250264}"/>
          </ac:picMkLst>
        </pc:picChg>
      </pc:sldChg>
      <pc:sldChg chg="addSp modSp add mod">
        <pc:chgData name="Beatriz Guerrero" userId="4dee045ad30c5b7e" providerId="LiveId" clId="{7E7B8566-2A15-4E95-89EA-2F2B80FA19BC}" dt="2024-01-29T11:08:36.084" v="479" actId="13926"/>
        <pc:sldMkLst>
          <pc:docMk/>
          <pc:sldMk cId="1411322190" sldId="388"/>
        </pc:sldMkLst>
        <pc:spChg chg="mod">
          <ac:chgData name="Beatriz Guerrero" userId="4dee045ad30c5b7e" providerId="LiveId" clId="{7E7B8566-2A15-4E95-89EA-2F2B80FA19BC}" dt="2024-01-28T20:40:46.451" v="261" actId="20577"/>
          <ac:spMkLst>
            <pc:docMk/>
            <pc:sldMk cId="1411322190" sldId="388"/>
            <ac:spMk id="23" creationId="{4B43DD34-8E5E-4856-B2FA-B5641A74F5CF}"/>
          </ac:spMkLst>
        </pc:spChg>
        <pc:spChg chg="mod">
          <ac:chgData name="Beatriz Guerrero" userId="4dee045ad30c5b7e" providerId="LiveId" clId="{7E7B8566-2A15-4E95-89EA-2F2B80FA19BC}" dt="2024-01-29T11:08:36.084" v="479" actId="13926"/>
          <ac:spMkLst>
            <pc:docMk/>
            <pc:sldMk cId="1411322190" sldId="388"/>
            <ac:spMk id="42" creationId="{47700F0A-748A-42B7-8B06-E3E5CFD2D0AA}"/>
          </ac:spMkLst>
        </pc:spChg>
        <pc:picChg chg="add mod">
          <ac:chgData name="Beatriz Guerrero" userId="4dee045ad30c5b7e" providerId="LiveId" clId="{7E7B8566-2A15-4E95-89EA-2F2B80FA19BC}" dt="2024-01-28T20:46:34.890" v="358" actId="1076"/>
          <ac:picMkLst>
            <pc:docMk/>
            <pc:sldMk cId="1411322190" sldId="388"/>
            <ac:picMk id="9218" creationId="{5E04F8DB-D279-7C25-D0CF-7C026612AC3B}"/>
          </ac:picMkLst>
        </pc:picChg>
        <pc:picChg chg="add mod">
          <ac:chgData name="Beatriz Guerrero" userId="4dee045ad30c5b7e" providerId="LiveId" clId="{7E7B8566-2A15-4E95-89EA-2F2B80FA19BC}" dt="2024-01-28T20:46:52.137" v="363" actId="14100"/>
          <ac:picMkLst>
            <pc:docMk/>
            <pc:sldMk cId="1411322190" sldId="388"/>
            <ac:picMk id="9220" creationId="{CA75824A-DF2E-C457-D346-E1C74844C115}"/>
          </ac:picMkLst>
        </pc:picChg>
      </pc:sldChg>
      <pc:sldChg chg="addSp delSp modSp add mod">
        <pc:chgData name="Beatriz Guerrero" userId="4dee045ad30c5b7e" providerId="LiveId" clId="{7E7B8566-2A15-4E95-89EA-2F2B80FA19BC}" dt="2024-01-29T11:08:51.092" v="484" actId="14100"/>
        <pc:sldMkLst>
          <pc:docMk/>
          <pc:sldMk cId="2416148273" sldId="389"/>
        </pc:sldMkLst>
        <pc:spChg chg="add mod">
          <ac:chgData name="Beatriz Guerrero" userId="4dee045ad30c5b7e" providerId="LiveId" clId="{7E7B8566-2A15-4E95-89EA-2F2B80FA19BC}" dt="2024-01-28T20:54:26.482" v="453" actId="21"/>
          <ac:spMkLst>
            <pc:docMk/>
            <pc:sldMk cId="2416148273" sldId="389"/>
            <ac:spMk id="3" creationId="{B2054DE8-5810-5303-A69B-DCACF6141DFC}"/>
          </ac:spMkLst>
        </pc:spChg>
        <pc:spChg chg="add mod">
          <ac:chgData name="Beatriz Guerrero" userId="4dee045ad30c5b7e" providerId="LiveId" clId="{7E7B8566-2A15-4E95-89EA-2F2B80FA19BC}" dt="2024-01-29T11:08:51.092" v="484" actId="14100"/>
          <ac:spMkLst>
            <pc:docMk/>
            <pc:sldMk cId="2416148273" sldId="389"/>
            <ac:spMk id="7" creationId="{7B2A37AC-2F4B-FBB7-D2ED-7E5F73E88A5A}"/>
          </ac:spMkLst>
        </pc:spChg>
        <pc:spChg chg="mod">
          <ac:chgData name="Beatriz Guerrero" userId="4dee045ad30c5b7e" providerId="LiveId" clId="{7E7B8566-2A15-4E95-89EA-2F2B80FA19BC}" dt="2024-01-28T20:40:51.333" v="263" actId="20577"/>
          <ac:spMkLst>
            <pc:docMk/>
            <pc:sldMk cId="2416148273" sldId="389"/>
            <ac:spMk id="23" creationId="{4B43DD34-8E5E-4856-B2FA-B5641A74F5CF}"/>
          </ac:spMkLst>
        </pc:spChg>
        <pc:spChg chg="del">
          <ac:chgData name="Beatriz Guerrero" userId="4dee045ad30c5b7e" providerId="LiveId" clId="{7E7B8566-2A15-4E95-89EA-2F2B80FA19BC}" dt="2024-01-28T20:33:28.925" v="168" actId="478"/>
          <ac:spMkLst>
            <pc:docMk/>
            <pc:sldMk cId="2416148273" sldId="389"/>
            <ac:spMk id="42" creationId="{47700F0A-748A-42B7-8B06-E3E5CFD2D0AA}"/>
          </ac:spMkLst>
        </pc:spChg>
        <pc:picChg chg="add mod">
          <ac:chgData name="Beatriz Guerrero" userId="4dee045ad30c5b7e" providerId="LiveId" clId="{7E7B8566-2A15-4E95-89EA-2F2B80FA19BC}" dt="2024-01-28T20:54:36.409" v="458" actId="1076"/>
          <ac:picMkLst>
            <pc:docMk/>
            <pc:sldMk cId="2416148273" sldId="389"/>
            <ac:picMk id="10242" creationId="{B9C3E9C6-9D29-A01A-4DB4-D9490C1DEB5C}"/>
          </ac:picMkLst>
        </pc:picChg>
      </pc:sldChg>
      <pc:sldChg chg="addSp modSp add mod">
        <pc:chgData name="Beatriz Guerrero" userId="4dee045ad30c5b7e" providerId="LiveId" clId="{7E7B8566-2A15-4E95-89EA-2F2B80FA19BC}" dt="2024-01-29T11:08:57.701" v="485" actId="13926"/>
        <pc:sldMkLst>
          <pc:docMk/>
          <pc:sldMk cId="3196916260" sldId="390"/>
        </pc:sldMkLst>
        <pc:spChg chg="mod">
          <ac:chgData name="Beatriz Guerrero" userId="4dee045ad30c5b7e" providerId="LiveId" clId="{7E7B8566-2A15-4E95-89EA-2F2B80FA19BC}" dt="2024-01-28T20:40:56.601" v="265" actId="20577"/>
          <ac:spMkLst>
            <pc:docMk/>
            <pc:sldMk cId="3196916260" sldId="390"/>
            <ac:spMk id="23" creationId="{4B43DD34-8E5E-4856-B2FA-B5641A74F5CF}"/>
          </ac:spMkLst>
        </pc:spChg>
        <pc:spChg chg="mod">
          <ac:chgData name="Beatriz Guerrero" userId="4dee045ad30c5b7e" providerId="LiveId" clId="{7E7B8566-2A15-4E95-89EA-2F2B80FA19BC}" dt="2024-01-29T11:08:57.701" v="485" actId="13926"/>
          <ac:spMkLst>
            <pc:docMk/>
            <pc:sldMk cId="3196916260" sldId="390"/>
            <ac:spMk id="42" creationId="{47700F0A-748A-42B7-8B06-E3E5CFD2D0AA}"/>
          </ac:spMkLst>
        </pc:spChg>
        <pc:picChg chg="add mod">
          <ac:chgData name="Beatriz Guerrero" userId="4dee045ad30c5b7e" providerId="LiveId" clId="{7E7B8566-2A15-4E95-89EA-2F2B80FA19BC}" dt="2024-01-28T20:47:22.872" v="370" actId="1076"/>
          <ac:picMkLst>
            <pc:docMk/>
            <pc:sldMk cId="3196916260" sldId="390"/>
            <ac:picMk id="11266" creationId="{C220879A-C62E-48D3-92D8-DE25A6E10DB0}"/>
          </ac:picMkLst>
        </pc:picChg>
      </pc:sldChg>
      <pc:sldChg chg="addSp modSp add mod">
        <pc:chgData name="Beatriz Guerrero" userId="4dee045ad30c5b7e" providerId="LiveId" clId="{7E7B8566-2A15-4E95-89EA-2F2B80FA19BC}" dt="2024-01-28T20:45:09.754" v="342" actId="20577"/>
        <pc:sldMkLst>
          <pc:docMk/>
          <pc:sldMk cId="751544643" sldId="391"/>
        </pc:sldMkLst>
        <pc:spChg chg="mod">
          <ac:chgData name="Beatriz Guerrero" userId="4dee045ad30c5b7e" providerId="LiveId" clId="{7E7B8566-2A15-4E95-89EA-2F2B80FA19BC}" dt="2024-01-28T20:41:02.025" v="267" actId="20577"/>
          <ac:spMkLst>
            <pc:docMk/>
            <pc:sldMk cId="751544643" sldId="391"/>
            <ac:spMk id="23" creationId="{4B43DD34-8E5E-4856-B2FA-B5641A74F5CF}"/>
          </ac:spMkLst>
        </pc:spChg>
        <pc:spChg chg="mod">
          <ac:chgData name="Beatriz Guerrero" userId="4dee045ad30c5b7e" providerId="LiveId" clId="{7E7B8566-2A15-4E95-89EA-2F2B80FA19BC}" dt="2024-01-28T20:45:09.754" v="342" actId="20577"/>
          <ac:spMkLst>
            <pc:docMk/>
            <pc:sldMk cId="751544643" sldId="391"/>
            <ac:spMk id="42" creationId="{47700F0A-748A-42B7-8B06-E3E5CFD2D0AA}"/>
          </ac:spMkLst>
        </pc:spChg>
        <pc:picChg chg="add mod">
          <ac:chgData name="Beatriz Guerrero" userId="4dee045ad30c5b7e" providerId="LiveId" clId="{7E7B8566-2A15-4E95-89EA-2F2B80FA19BC}" dt="2024-01-28T20:45:07.252" v="340" actId="1076"/>
          <ac:picMkLst>
            <pc:docMk/>
            <pc:sldMk cId="751544643" sldId="391"/>
            <ac:picMk id="6146" creationId="{B4C0BEB4-8A38-4204-F978-F65E1E602353}"/>
          </ac:picMkLst>
        </pc:picChg>
      </pc:sldChg>
      <pc:sldChg chg="addSp modSp add mod">
        <pc:chgData name="Beatriz Guerrero" userId="4dee045ad30c5b7e" providerId="LiveId" clId="{7E7B8566-2A15-4E95-89EA-2F2B80FA19BC}" dt="2024-01-28T20:45:52.108" v="350" actId="1076"/>
        <pc:sldMkLst>
          <pc:docMk/>
          <pc:sldMk cId="1420848506" sldId="392"/>
        </pc:sldMkLst>
        <pc:spChg chg="add mod">
          <ac:chgData name="Beatriz Guerrero" userId="4dee045ad30c5b7e" providerId="LiveId" clId="{7E7B8566-2A15-4E95-89EA-2F2B80FA19BC}" dt="2024-01-28T20:35:03.274" v="181" actId="20577"/>
          <ac:spMkLst>
            <pc:docMk/>
            <pc:sldMk cId="1420848506" sldId="392"/>
            <ac:spMk id="2" creationId="{8E3FBB42-19C8-B7D0-E2A1-B4DA592A6DFF}"/>
          </ac:spMkLst>
        </pc:spChg>
        <pc:spChg chg="mod">
          <ac:chgData name="Beatriz Guerrero" userId="4dee045ad30c5b7e" providerId="LiveId" clId="{7E7B8566-2A15-4E95-89EA-2F2B80FA19BC}" dt="2024-01-28T20:41:07.002" v="271" actId="20577"/>
          <ac:spMkLst>
            <pc:docMk/>
            <pc:sldMk cId="1420848506" sldId="392"/>
            <ac:spMk id="23" creationId="{4B43DD34-8E5E-4856-B2FA-B5641A74F5CF}"/>
          </ac:spMkLst>
        </pc:spChg>
        <pc:picChg chg="add mod">
          <ac:chgData name="Beatriz Guerrero" userId="4dee045ad30c5b7e" providerId="LiveId" clId="{7E7B8566-2A15-4E95-89EA-2F2B80FA19BC}" dt="2024-01-28T20:45:48.974" v="349" actId="732"/>
          <ac:picMkLst>
            <pc:docMk/>
            <pc:sldMk cId="1420848506" sldId="392"/>
            <ac:picMk id="7170" creationId="{29DF2B43-876B-9EA6-503B-102DAFC3E391}"/>
          </ac:picMkLst>
        </pc:picChg>
        <pc:picChg chg="add mod">
          <ac:chgData name="Beatriz Guerrero" userId="4dee045ad30c5b7e" providerId="LiveId" clId="{7E7B8566-2A15-4E95-89EA-2F2B80FA19BC}" dt="2024-01-28T20:45:52.108" v="350" actId="1076"/>
          <ac:picMkLst>
            <pc:docMk/>
            <pc:sldMk cId="1420848506" sldId="392"/>
            <ac:picMk id="7172" creationId="{220C1F71-A086-594B-B540-08F6C90F284C}"/>
          </ac:picMkLst>
        </pc:picChg>
      </pc:sldChg>
      <pc:sldChg chg="addSp delSp modSp add mod">
        <pc:chgData name="Beatriz Guerrero" userId="4dee045ad30c5b7e" providerId="LiveId" clId="{7E7B8566-2A15-4E95-89EA-2F2B80FA19BC}" dt="2024-01-28T20:46:05.328" v="353" actId="1076"/>
        <pc:sldMkLst>
          <pc:docMk/>
          <pc:sldMk cId="3026130775" sldId="393"/>
        </pc:sldMkLst>
        <pc:spChg chg="add mod">
          <ac:chgData name="Beatriz Guerrero" userId="4dee045ad30c5b7e" providerId="LiveId" clId="{7E7B8566-2A15-4E95-89EA-2F2B80FA19BC}" dt="2024-01-28T20:35:38.979" v="189" actId="20577"/>
          <ac:spMkLst>
            <pc:docMk/>
            <pc:sldMk cId="3026130775" sldId="393"/>
            <ac:spMk id="2" creationId="{92FBA4F9-A23D-8933-55F4-4402A5F40605}"/>
          </ac:spMkLst>
        </pc:spChg>
        <pc:spChg chg="mod">
          <ac:chgData name="Beatriz Guerrero" userId="4dee045ad30c5b7e" providerId="LiveId" clId="{7E7B8566-2A15-4E95-89EA-2F2B80FA19BC}" dt="2024-01-28T20:42:18.177" v="299" actId="20577"/>
          <ac:spMkLst>
            <pc:docMk/>
            <pc:sldMk cId="3026130775" sldId="393"/>
            <ac:spMk id="23" creationId="{4B43DD34-8E5E-4856-B2FA-B5641A74F5CF}"/>
          </ac:spMkLst>
        </pc:spChg>
        <pc:spChg chg="del">
          <ac:chgData name="Beatriz Guerrero" userId="4dee045ad30c5b7e" providerId="LiveId" clId="{7E7B8566-2A15-4E95-89EA-2F2B80FA19BC}" dt="2024-01-28T20:35:08.525" v="182" actId="478"/>
          <ac:spMkLst>
            <pc:docMk/>
            <pc:sldMk cId="3026130775" sldId="393"/>
            <ac:spMk id="42" creationId="{47700F0A-748A-42B7-8B06-E3E5CFD2D0AA}"/>
          </ac:spMkLst>
        </pc:spChg>
        <pc:picChg chg="add mod">
          <ac:chgData name="Beatriz Guerrero" userId="4dee045ad30c5b7e" providerId="LiveId" clId="{7E7B8566-2A15-4E95-89EA-2F2B80FA19BC}" dt="2024-01-28T20:46:05.328" v="353" actId="1076"/>
          <ac:picMkLst>
            <pc:docMk/>
            <pc:sldMk cId="3026130775" sldId="393"/>
            <ac:picMk id="8194" creationId="{826F9190-080D-5221-BE57-B54FC6B1D2E5}"/>
          </ac:picMkLst>
        </pc:picChg>
      </pc:sldChg>
      <pc:sldChg chg="modSp add del mod">
        <pc:chgData name="Beatriz Guerrero" userId="4dee045ad30c5b7e" providerId="LiveId" clId="{7E7B8566-2A15-4E95-89EA-2F2B80FA19BC}" dt="2024-01-29T11:09:15.774" v="486" actId="47"/>
        <pc:sldMkLst>
          <pc:docMk/>
          <pc:sldMk cId="2698140830" sldId="394"/>
        </pc:sldMkLst>
        <pc:spChg chg="mod">
          <ac:chgData name="Beatriz Guerrero" userId="4dee045ad30c5b7e" providerId="LiveId" clId="{7E7B8566-2A15-4E95-89EA-2F2B80FA19BC}" dt="2024-01-28T20:42:22.464" v="301" actId="20577"/>
          <ac:spMkLst>
            <pc:docMk/>
            <pc:sldMk cId="2698140830" sldId="394"/>
            <ac:spMk id="23" creationId="{4B43DD34-8E5E-4856-B2FA-B5641A74F5CF}"/>
          </ac:spMkLst>
        </pc:spChg>
        <pc:spChg chg="mod">
          <ac:chgData name="Beatriz Guerrero" userId="4dee045ad30c5b7e" providerId="LiveId" clId="{7E7B8566-2A15-4E95-89EA-2F2B80FA19BC}" dt="2024-01-28T20:37:03.658" v="203" actId="113"/>
          <ac:spMkLst>
            <pc:docMk/>
            <pc:sldMk cId="2698140830" sldId="394"/>
            <ac:spMk id="42" creationId="{47700F0A-748A-42B7-8B06-E3E5CFD2D0AA}"/>
          </ac:spMkLst>
        </pc:spChg>
      </pc:sldChg>
      <pc:sldChg chg="modSp add del mod">
        <pc:chgData name="Beatriz Guerrero" userId="4dee045ad30c5b7e" providerId="LiveId" clId="{7E7B8566-2A15-4E95-89EA-2F2B80FA19BC}" dt="2024-01-29T11:09:16.340" v="487" actId="47"/>
        <pc:sldMkLst>
          <pc:docMk/>
          <pc:sldMk cId="3515099790" sldId="395"/>
        </pc:sldMkLst>
        <pc:spChg chg="mod">
          <ac:chgData name="Beatriz Guerrero" userId="4dee045ad30c5b7e" providerId="LiveId" clId="{7E7B8566-2A15-4E95-89EA-2F2B80FA19BC}" dt="2024-01-28T20:37:20.004" v="209" actId="113"/>
          <ac:spMkLst>
            <pc:docMk/>
            <pc:sldMk cId="3515099790" sldId="395"/>
            <ac:spMk id="2" creationId="{8E3FBB42-19C8-B7D0-E2A1-B4DA592A6DFF}"/>
          </ac:spMkLst>
        </pc:spChg>
        <pc:spChg chg="mod">
          <ac:chgData name="Beatriz Guerrero" userId="4dee045ad30c5b7e" providerId="LiveId" clId="{7E7B8566-2A15-4E95-89EA-2F2B80FA19BC}" dt="2024-01-28T20:42:27.555" v="303" actId="20577"/>
          <ac:spMkLst>
            <pc:docMk/>
            <pc:sldMk cId="3515099790" sldId="395"/>
            <ac:spMk id="23" creationId="{4B43DD34-8E5E-4856-B2FA-B5641A74F5CF}"/>
          </ac:spMkLst>
        </pc:spChg>
      </pc:sldChg>
      <pc:sldChg chg="modSp add del mod">
        <pc:chgData name="Beatriz Guerrero" userId="4dee045ad30c5b7e" providerId="LiveId" clId="{7E7B8566-2A15-4E95-89EA-2F2B80FA19BC}" dt="2024-01-29T11:09:16.809" v="488" actId="47"/>
        <pc:sldMkLst>
          <pc:docMk/>
          <pc:sldMk cId="1122837769" sldId="396"/>
        </pc:sldMkLst>
        <pc:spChg chg="mod">
          <ac:chgData name="Beatriz Guerrero" userId="4dee045ad30c5b7e" providerId="LiveId" clId="{7E7B8566-2A15-4E95-89EA-2F2B80FA19BC}" dt="2024-01-28T20:44:56.782" v="337" actId="113"/>
          <ac:spMkLst>
            <pc:docMk/>
            <pc:sldMk cId="1122837769" sldId="396"/>
            <ac:spMk id="2" creationId="{92FBA4F9-A23D-8933-55F4-4402A5F40605}"/>
          </ac:spMkLst>
        </pc:spChg>
        <pc:spChg chg="mod">
          <ac:chgData name="Beatriz Guerrero" userId="4dee045ad30c5b7e" providerId="LiveId" clId="{7E7B8566-2A15-4E95-89EA-2F2B80FA19BC}" dt="2024-01-28T20:42:31.999" v="305" actId="20577"/>
          <ac:spMkLst>
            <pc:docMk/>
            <pc:sldMk cId="1122837769" sldId="396"/>
            <ac:spMk id="23" creationId="{4B43DD34-8E5E-4856-B2FA-B5641A74F5CF}"/>
          </ac:spMkLst>
        </pc:spChg>
      </pc:sldChg>
      <pc:sldChg chg="addSp modSp add mod">
        <pc:chgData name="Beatriz Guerrero" userId="4dee045ad30c5b7e" providerId="LiveId" clId="{7E7B8566-2A15-4E95-89EA-2F2B80FA19BC}" dt="2024-01-29T11:09:50.144" v="499" actId="20577"/>
        <pc:sldMkLst>
          <pc:docMk/>
          <pc:sldMk cId="3279899489" sldId="397"/>
        </pc:sldMkLst>
        <pc:spChg chg="add mod">
          <ac:chgData name="Beatriz Guerrero" userId="4dee045ad30c5b7e" providerId="LiveId" clId="{7E7B8566-2A15-4E95-89EA-2F2B80FA19BC}" dt="2024-01-29T11:09:42.692" v="497" actId="122"/>
          <ac:spMkLst>
            <pc:docMk/>
            <pc:sldMk cId="3279899489" sldId="397"/>
            <ac:spMk id="3" creationId="{796D269F-221D-3F3A-0860-0832D795B0E7}"/>
          </ac:spMkLst>
        </pc:spChg>
        <pc:spChg chg="mod">
          <ac:chgData name="Beatriz Guerrero" userId="4dee045ad30c5b7e" providerId="LiveId" clId="{7E7B8566-2A15-4E95-89EA-2F2B80FA19BC}" dt="2024-01-29T11:09:50.144" v="499" actId="20577"/>
          <ac:spMkLst>
            <pc:docMk/>
            <pc:sldMk cId="3279899489" sldId="397"/>
            <ac:spMk id="23" creationId="{4B43DD34-8E5E-4856-B2FA-B5641A74F5CF}"/>
          </ac:spMkLst>
        </pc:spChg>
        <pc:spChg chg="mod">
          <ac:chgData name="Beatriz Guerrero" userId="4dee045ad30c5b7e" providerId="LiveId" clId="{7E7B8566-2A15-4E95-89EA-2F2B80FA19BC}" dt="2024-01-28T20:39:07.273" v="228" actId="114"/>
          <ac:spMkLst>
            <pc:docMk/>
            <pc:sldMk cId="3279899489" sldId="397"/>
            <ac:spMk id="42" creationId="{47700F0A-748A-42B7-8B06-E3E5CFD2D0AA}"/>
          </ac:spMkLst>
        </pc:spChg>
        <pc:picChg chg="add mod">
          <ac:chgData name="Beatriz Guerrero" userId="4dee045ad30c5b7e" providerId="LiveId" clId="{7E7B8566-2A15-4E95-89EA-2F2B80FA19BC}" dt="2024-01-29T11:09:25.850" v="491" actId="1076"/>
          <ac:picMkLst>
            <pc:docMk/>
            <pc:sldMk cId="3279899489" sldId="397"/>
            <ac:picMk id="5122" creationId="{9619E0F8-93B6-9278-1299-1F435C3006CF}"/>
          </ac:picMkLst>
        </pc:picChg>
      </pc:sldChg>
      <pc:sldChg chg="addSp modSp add mod">
        <pc:chgData name="Beatriz Guerrero" userId="4dee045ad30c5b7e" providerId="LiveId" clId="{7E7B8566-2A15-4E95-89EA-2F2B80FA19BC}" dt="2024-01-29T11:10:19.302" v="511"/>
        <pc:sldMkLst>
          <pc:docMk/>
          <pc:sldMk cId="4244909408" sldId="398"/>
        </pc:sldMkLst>
        <pc:spChg chg="mod">
          <ac:chgData name="Beatriz Guerrero" userId="4dee045ad30c5b7e" providerId="LiveId" clId="{7E7B8566-2A15-4E95-89EA-2F2B80FA19BC}" dt="2024-01-28T20:44:10.045" v="330" actId="6549"/>
          <ac:spMkLst>
            <pc:docMk/>
            <pc:sldMk cId="4244909408" sldId="398"/>
            <ac:spMk id="2" creationId="{8E3FBB42-19C8-B7D0-E2A1-B4DA592A6DFF}"/>
          </ac:spMkLst>
        </pc:spChg>
        <pc:spChg chg="add mod">
          <ac:chgData name="Beatriz Guerrero" userId="4dee045ad30c5b7e" providerId="LiveId" clId="{7E7B8566-2A15-4E95-89EA-2F2B80FA19BC}" dt="2024-01-29T11:10:19.302" v="511"/>
          <ac:spMkLst>
            <pc:docMk/>
            <pc:sldMk cId="4244909408" sldId="398"/>
            <ac:spMk id="5" creationId="{39D0CDB2-52D2-9F79-3044-B6E63C9481E3}"/>
          </ac:spMkLst>
        </pc:spChg>
        <pc:spChg chg="mod">
          <ac:chgData name="Beatriz Guerrero" userId="4dee045ad30c5b7e" providerId="LiveId" clId="{7E7B8566-2A15-4E95-89EA-2F2B80FA19BC}" dt="2024-01-29T11:09:53.726" v="501" actId="20577"/>
          <ac:spMkLst>
            <pc:docMk/>
            <pc:sldMk cId="4244909408" sldId="398"/>
            <ac:spMk id="23" creationId="{4B43DD34-8E5E-4856-B2FA-B5641A74F5CF}"/>
          </ac:spMkLst>
        </pc:spChg>
        <pc:picChg chg="add mod">
          <ac:chgData name="Beatriz Guerrero" userId="4dee045ad30c5b7e" providerId="LiveId" clId="{7E7B8566-2A15-4E95-89EA-2F2B80FA19BC}" dt="2024-01-29T11:10:12.010" v="507" actId="1076"/>
          <ac:picMkLst>
            <pc:docMk/>
            <pc:sldMk cId="4244909408" sldId="398"/>
            <ac:picMk id="4098" creationId="{7884109E-DC7B-7DC3-B83D-010EC2AE86B9}"/>
          </ac:picMkLst>
        </pc:picChg>
      </pc:sldChg>
      <pc:sldChg chg="addSp modSp add mod">
        <pc:chgData name="Beatriz Guerrero" userId="4dee045ad30c5b7e" providerId="LiveId" clId="{7E7B8566-2A15-4E95-89EA-2F2B80FA19BC}" dt="2024-01-29T11:11:05.822" v="528" actId="1076"/>
        <pc:sldMkLst>
          <pc:docMk/>
          <pc:sldMk cId="3097114445" sldId="399"/>
        </pc:sldMkLst>
        <pc:spChg chg="mod">
          <ac:chgData name="Beatriz Guerrero" userId="4dee045ad30c5b7e" providerId="LiveId" clId="{7E7B8566-2A15-4E95-89EA-2F2B80FA19BC}" dt="2024-01-28T20:38:33.317" v="223" actId="115"/>
          <ac:spMkLst>
            <pc:docMk/>
            <pc:sldMk cId="3097114445" sldId="399"/>
            <ac:spMk id="2" creationId="{92FBA4F9-A23D-8933-55F4-4402A5F40605}"/>
          </ac:spMkLst>
        </pc:spChg>
        <pc:spChg chg="add mod">
          <ac:chgData name="Beatriz Guerrero" userId="4dee045ad30c5b7e" providerId="LiveId" clId="{7E7B8566-2A15-4E95-89EA-2F2B80FA19BC}" dt="2024-01-29T11:11:01.559" v="525"/>
          <ac:spMkLst>
            <pc:docMk/>
            <pc:sldMk cId="3097114445" sldId="399"/>
            <ac:spMk id="5" creationId="{6D09479E-692D-B820-8CA2-D0EFABC7EDAB}"/>
          </ac:spMkLst>
        </pc:spChg>
        <pc:spChg chg="mod">
          <ac:chgData name="Beatriz Guerrero" userId="4dee045ad30c5b7e" providerId="LiveId" clId="{7E7B8566-2A15-4E95-89EA-2F2B80FA19BC}" dt="2024-01-29T11:09:58.574" v="503" actId="20577"/>
          <ac:spMkLst>
            <pc:docMk/>
            <pc:sldMk cId="3097114445" sldId="399"/>
            <ac:spMk id="23" creationId="{4B43DD34-8E5E-4856-B2FA-B5641A74F5CF}"/>
          </ac:spMkLst>
        </pc:spChg>
        <pc:picChg chg="add mod">
          <ac:chgData name="Beatriz Guerrero" userId="4dee045ad30c5b7e" providerId="LiveId" clId="{7E7B8566-2A15-4E95-89EA-2F2B80FA19BC}" dt="2024-01-29T11:11:05.822" v="528" actId="1076"/>
          <ac:picMkLst>
            <pc:docMk/>
            <pc:sldMk cId="3097114445" sldId="399"/>
            <ac:picMk id="3074" creationId="{847D7A85-39D4-5852-7FEC-4F7095ADD4B9}"/>
          </ac:picMkLst>
        </pc:picChg>
        <pc:picChg chg="add mod">
          <ac:chgData name="Beatriz Guerrero" userId="4dee045ad30c5b7e" providerId="LiveId" clId="{7E7B8566-2A15-4E95-89EA-2F2B80FA19BC}" dt="2024-01-29T11:11:04.755" v="527" actId="1076"/>
          <ac:picMkLst>
            <pc:docMk/>
            <pc:sldMk cId="3097114445" sldId="399"/>
            <ac:picMk id="3076" creationId="{EC4632BF-5D72-C71A-0857-F7AA81096D03}"/>
          </ac:picMkLst>
        </pc:picChg>
      </pc:sldChg>
    </pc:docChg>
  </pc:docChgLst>
  <pc:docChgLst>
    <pc:chgData name="Beatriz Guerrero" userId="4dee045ad30c5b7e" providerId="LiveId" clId="{82C2D3A8-7E94-4F8A-80F1-91D7530E4317}"/>
    <pc:docChg chg="undo custSel addSld delSld modSld sldOrd">
      <pc:chgData name="Beatriz Guerrero" userId="4dee045ad30c5b7e" providerId="LiveId" clId="{82C2D3A8-7E94-4F8A-80F1-91D7530E4317}" dt="2024-03-26T21:02:36.271" v="650"/>
      <pc:docMkLst>
        <pc:docMk/>
      </pc:docMkLst>
      <pc:sldChg chg="addSp delSp modSp mod">
        <pc:chgData name="Beatriz Guerrero" userId="4dee045ad30c5b7e" providerId="LiveId" clId="{82C2D3A8-7E94-4F8A-80F1-91D7530E4317}" dt="2024-03-26T16:04:16.841" v="332" actId="1076"/>
        <pc:sldMkLst>
          <pc:docMk/>
          <pc:sldMk cId="1440225458" sldId="257"/>
        </pc:sldMkLst>
        <pc:spChg chg="mod">
          <ac:chgData name="Beatriz Guerrero" userId="4dee045ad30c5b7e" providerId="LiveId" clId="{82C2D3A8-7E94-4F8A-80F1-91D7530E4317}" dt="2024-03-26T08:16:26.643" v="22" actId="208"/>
          <ac:spMkLst>
            <pc:docMk/>
            <pc:sldMk cId="1440225458" sldId="257"/>
            <ac:spMk id="3" creationId="{00000000-0000-0000-0000-000000000000}"/>
          </ac:spMkLst>
        </pc:spChg>
        <pc:spChg chg="mod">
          <ac:chgData name="Beatriz Guerrero" userId="4dee045ad30c5b7e" providerId="LiveId" clId="{82C2D3A8-7E94-4F8A-80F1-91D7530E4317}" dt="2024-03-26T08:16:30.563" v="23" actId="207"/>
          <ac:spMkLst>
            <pc:docMk/>
            <pc:sldMk cId="1440225458" sldId="257"/>
            <ac:spMk id="5" creationId="{00000000-0000-0000-0000-000000000000}"/>
          </ac:spMkLst>
        </pc:spChg>
        <pc:spChg chg="mod">
          <ac:chgData name="Beatriz Guerrero" userId="4dee045ad30c5b7e" providerId="LiveId" clId="{82C2D3A8-7E94-4F8A-80F1-91D7530E4317}" dt="2024-03-26T08:16:35.922" v="24" actId="207"/>
          <ac:spMkLst>
            <pc:docMk/>
            <pc:sldMk cId="1440225458" sldId="257"/>
            <ac:spMk id="6" creationId="{00000000-0000-0000-0000-000000000000}"/>
          </ac:spMkLst>
        </pc:spChg>
        <pc:spChg chg="mod">
          <ac:chgData name="Beatriz Guerrero" userId="4dee045ad30c5b7e" providerId="LiveId" clId="{82C2D3A8-7E94-4F8A-80F1-91D7530E4317}" dt="2024-03-26T08:16:35.922" v="24" actId="207"/>
          <ac:spMkLst>
            <pc:docMk/>
            <pc:sldMk cId="1440225458" sldId="257"/>
            <ac:spMk id="17" creationId="{00000000-0000-0000-0000-000000000000}"/>
          </ac:spMkLst>
        </pc:spChg>
        <pc:picChg chg="del">
          <ac:chgData name="Beatriz Guerrero" userId="4dee045ad30c5b7e" providerId="LiveId" clId="{82C2D3A8-7E94-4F8A-80F1-91D7530E4317}" dt="2024-03-26T16:01:19.583" v="322" actId="478"/>
          <ac:picMkLst>
            <pc:docMk/>
            <pc:sldMk cId="1440225458" sldId="257"/>
            <ac:picMk id="4" creationId="{97FD1C61-F8AF-2835-B929-AFAAE037FE2E}"/>
          </ac:picMkLst>
        </pc:picChg>
        <pc:picChg chg="add mod">
          <ac:chgData name="Beatriz Guerrero" userId="4dee045ad30c5b7e" providerId="LiveId" clId="{82C2D3A8-7E94-4F8A-80F1-91D7530E4317}" dt="2024-03-26T16:03:14.155" v="326" actId="14100"/>
          <ac:picMkLst>
            <pc:docMk/>
            <pc:sldMk cId="1440225458" sldId="257"/>
            <ac:picMk id="1026" creationId="{EC268635-9C7D-9A6E-A2CC-A95A6CE0980D}"/>
          </ac:picMkLst>
        </pc:picChg>
        <pc:picChg chg="add mod">
          <ac:chgData name="Beatriz Guerrero" userId="4dee045ad30c5b7e" providerId="LiveId" clId="{82C2D3A8-7E94-4F8A-80F1-91D7530E4317}" dt="2024-03-26T16:03:54.022" v="329" actId="1076"/>
          <ac:picMkLst>
            <pc:docMk/>
            <pc:sldMk cId="1440225458" sldId="257"/>
            <ac:picMk id="1028" creationId="{BF2D55F6-E343-A7A4-5D18-CBA05B62974D}"/>
          </ac:picMkLst>
        </pc:picChg>
        <pc:picChg chg="add mod">
          <ac:chgData name="Beatriz Guerrero" userId="4dee045ad30c5b7e" providerId="LiveId" clId="{82C2D3A8-7E94-4F8A-80F1-91D7530E4317}" dt="2024-03-26T16:04:16.841" v="332" actId="1076"/>
          <ac:picMkLst>
            <pc:docMk/>
            <pc:sldMk cId="1440225458" sldId="257"/>
            <ac:picMk id="1030" creationId="{34D1E13D-548C-5CDF-907C-AF5759F232F2}"/>
          </ac:picMkLst>
        </pc:picChg>
      </pc:sldChg>
      <pc:sldChg chg="modSp mod">
        <pc:chgData name="Beatriz Guerrero" userId="4dee045ad30c5b7e" providerId="LiveId" clId="{82C2D3A8-7E94-4F8A-80F1-91D7530E4317}" dt="2024-03-26T15:59:36.372" v="314" actId="207"/>
        <pc:sldMkLst>
          <pc:docMk/>
          <pc:sldMk cId="2228764871" sldId="272"/>
        </pc:sldMkLst>
        <pc:spChg chg="mod">
          <ac:chgData name="Beatriz Guerrero" userId="4dee045ad30c5b7e" providerId="LiveId" clId="{82C2D3A8-7E94-4F8A-80F1-91D7530E4317}" dt="2024-03-26T15:59:33.108" v="313" actId="207"/>
          <ac:spMkLst>
            <pc:docMk/>
            <pc:sldMk cId="2228764871" sldId="272"/>
            <ac:spMk id="5" creationId="{00000000-0000-0000-0000-000000000000}"/>
          </ac:spMkLst>
        </pc:spChg>
        <pc:spChg chg="mod">
          <ac:chgData name="Beatriz Guerrero" userId="4dee045ad30c5b7e" providerId="LiveId" clId="{82C2D3A8-7E94-4F8A-80F1-91D7530E4317}" dt="2024-03-26T15:59:36.372" v="314" actId="207"/>
          <ac:spMkLst>
            <pc:docMk/>
            <pc:sldMk cId="2228764871" sldId="272"/>
            <ac:spMk id="6" creationId="{00000000-0000-0000-0000-000000000000}"/>
          </ac:spMkLst>
        </pc:spChg>
      </pc:sldChg>
      <pc:sldChg chg="addSp delSp modSp mod">
        <pc:chgData name="Beatriz Guerrero" userId="4dee045ad30c5b7e" providerId="LiveId" clId="{82C2D3A8-7E94-4F8A-80F1-91D7530E4317}" dt="2024-03-26T16:04:39.148" v="338" actId="1076"/>
        <pc:sldMkLst>
          <pc:docMk/>
          <pc:sldMk cId="1539898036" sldId="334"/>
        </pc:sldMkLst>
        <pc:spChg chg="del">
          <ac:chgData name="Beatriz Guerrero" userId="4dee045ad30c5b7e" providerId="LiveId" clId="{82C2D3A8-7E94-4F8A-80F1-91D7530E4317}" dt="2024-03-26T08:16:42.818" v="26" actId="478"/>
          <ac:spMkLst>
            <pc:docMk/>
            <pc:sldMk cId="1539898036" sldId="334"/>
            <ac:spMk id="4" creationId="{46773AA1-5CA6-ACB0-FA3A-4D74C7D5C7F3}"/>
          </ac:spMkLst>
        </pc:spChg>
        <pc:spChg chg="mod">
          <ac:chgData name="Beatriz Guerrero" userId="4dee045ad30c5b7e" providerId="LiveId" clId="{82C2D3A8-7E94-4F8A-80F1-91D7530E4317}" dt="2024-03-26T08:16:46.972" v="28" actId="208"/>
          <ac:spMkLst>
            <pc:docMk/>
            <pc:sldMk cId="1539898036" sldId="334"/>
            <ac:spMk id="5" creationId="{F785C2F4-F8B2-4542-A908-7EF40E9AF669}"/>
          </ac:spMkLst>
        </pc:spChg>
        <pc:spChg chg="add mod">
          <ac:chgData name="Beatriz Guerrero" userId="4dee045ad30c5b7e" providerId="LiveId" clId="{82C2D3A8-7E94-4F8A-80F1-91D7530E4317}" dt="2024-03-26T16:04:27.401" v="334" actId="14100"/>
          <ac:spMkLst>
            <pc:docMk/>
            <pc:sldMk cId="1539898036" sldId="334"/>
            <ac:spMk id="6" creationId="{80AC7295-CC87-D6C7-2D46-9A10C442E2EA}"/>
          </ac:spMkLst>
        </pc:spChg>
        <pc:spChg chg="mod">
          <ac:chgData name="Beatriz Guerrero" userId="4dee045ad30c5b7e" providerId="LiveId" clId="{82C2D3A8-7E94-4F8A-80F1-91D7530E4317}" dt="2024-03-26T08:18:01.726" v="52" actId="207"/>
          <ac:spMkLst>
            <pc:docMk/>
            <pc:sldMk cId="1539898036" sldId="334"/>
            <ac:spMk id="10" creationId="{DADFA997-C511-BA49-6AE6-D834133D6B8D}"/>
          </ac:spMkLst>
        </pc:spChg>
        <pc:spChg chg="mod">
          <ac:chgData name="Beatriz Guerrero" userId="4dee045ad30c5b7e" providerId="LiveId" clId="{82C2D3A8-7E94-4F8A-80F1-91D7530E4317}" dt="2024-03-26T08:16:46.972" v="28" actId="208"/>
          <ac:spMkLst>
            <pc:docMk/>
            <pc:sldMk cId="1539898036" sldId="334"/>
            <ac:spMk id="22" creationId="{9AA9C8D6-29DF-44A4-A1B9-2A9C3E510EC6}"/>
          </ac:spMkLst>
        </pc:spChg>
        <pc:picChg chg="del">
          <ac:chgData name="Beatriz Guerrero" userId="4dee045ad30c5b7e" providerId="LiveId" clId="{82C2D3A8-7E94-4F8A-80F1-91D7530E4317}" dt="2024-03-26T08:16:41.232" v="25" actId="478"/>
          <ac:picMkLst>
            <pc:docMk/>
            <pc:sldMk cId="1539898036" sldId="334"/>
            <ac:picMk id="2" creationId="{D9767BAE-A0EB-903F-62F1-F6F800BDD1F5}"/>
          </ac:picMkLst>
        </pc:picChg>
        <pc:picChg chg="add mod">
          <ac:chgData name="Beatriz Guerrero" userId="4dee045ad30c5b7e" providerId="LiveId" clId="{82C2D3A8-7E94-4F8A-80F1-91D7530E4317}" dt="2024-03-26T16:04:39.148" v="338" actId="1076"/>
          <ac:picMkLst>
            <pc:docMk/>
            <pc:sldMk cId="1539898036" sldId="334"/>
            <ac:picMk id="8" creationId="{30496AD8-493D-198D-E1C4-A6CC968DD81C}"/>
          </ac:picMkLst>
        </pc:picChg>
      </pc:sldChg>
      <pc:sldChg chg="addSp delSp modSp mod">
        <pc:chgData name="Beatriz Guerrero" userId="4dee045ad30c5b7e" providerId="LiveId" clId="{82C2D3A8-7E94-4F8A-80F1-91D7530E4317}" dt="2024-03-26T16:09:23.163" v="386" actId="13926"/>
        <pc:sldMkLst>
          <pc:docMk/>
          <pc:sldMk cId="3114342889" sldId="335"/>
        </pc:sldMkLst>
        <pc:spChg chg="mod">
          <ac:chgData name="Beatriz Guerrero" userId="4dee045ad30c5b7e" providerId="LiveId" clId="{82C2D3A8-7E94-4F8A-80F1-91D7530E4317}" dt="2024-03-26T08:32:58.309" v="119" actId="208"/>
          <ac:spMkLst>
            <pc:docMk/>
            <pc:sldMk cId="3114342889" sldId="335"/>
            <ac:spMk id="3" creationId="{4CDC1FE0-983F-C666-9F57-0EE0CA262380}"/>
          </ac:spMkLst>
        </pc:spChg>
        <pc:spChg chg="mod">
          <ac:chgData name="Beatriz Guerrero" userId="4dee045ad30c5b7e" providerId="LiveId" clId="{82C2D3A8-7E94-4F8A-80F1-91D7530E4317}" dt="2024-03-26T16:09:23.163" v="386" actId="13926"/>
          <ac:spMkLst>
            <pc:docMk/>
            <pc:sldMk cId="3114342889" sldId="335"/>
            <ac:spMk id="7" creationId="{0B0A5670-FE8D-6C44-B16C-2466040F6985}"/>
          </ac:spMkLst>
        </pc:spChg>
        <pc:spChg chg="mod">
          <ac:chgData name="Beatriz Guerrero" userId="4dee045ad30c5b7e" providerId="LiveId" clId="{82C2D3A8-7E94-4F8A-80F1-91D7530E4317}" dt="2024-03-26T08:32:58.309" v="119" actId="208"/>
          <ac:spMkLst>
            <pc:docMk/>
            <pc:sldMk cId="3114342889" sldId="335"/>
            <ac:spMk id="10" creationId="{4607DD08-D2C9-49B9-AD70-C99920B5AA06}"/>
          </ac:spMkLst>
        </pc:spChg>
        <pc:picChg chg="del">
          <ac:chgData name="Beatriz Guerrero" userId="4dee045ad30c5b7e" providerId="LiveId" clId="{82C2D3A8-7E94-4F8A-80F1-91D7530E4317}" dt="2024-03-26T08:32:54.002" v="117" actId="478"/>
          <ac:picMkLst>
            <pc:docMk/>
            <pc:sldMk cId="3114342889" sldId="335"/>
            <ac:picMk id="5" creationId="{E86E033D-EAB0-BD37-C24F-F8C1DEA0D496}"/>
          </ac:picMkLst>
        </pc:picChg>
        <pc:picChg chg="del">
          <ac:chgData name="Beatriz Guerrero" userId="4dee045ad30c5b7e" providerId="LiveId" clId="{82C2D3A8-7E94-4F8A-80F1-91D7530E4317}" dt="2024-03-26T16:08:47.449" v="381" actId="478"/>
          <ac:picMkLst>
            <pc:docMk/>
            <pc:sldMk cId="3114342889" sldId="335"/>
            <ac:picMk id="7170" creationId="{5D3A9140-DF07-6202-5002-E28EE147A334}"/>
          </ac:picMkLst>
        </pc:picChg>
        <pc:picChg chg="add mod">
          <ac:chgData name="Beatriz Guerrero" userId="4dee045ad30c5b7e" providerId="LiveId" clId="{82C2D3A8-7E94-4F8A-80F1-91D7530E4317}" dt="2024-03-26T16:09:10.492" v="384" actId="1076"/>
          <ac:picMkLst>
            <pc:docMk/>
            <pc:sldMk cId="3114342889" sldId="335"/>
            <ac:picMk id="8194" creationId="{75A4B011-7D17-112E-99D3-C6E6EB69F6DB}"/>
          </ac:picMkLst>
        </pc:picChg>
      </pc:sldChg>
      <pc:sldChg chg="addSp delSp modSp mod">
        <pc:chgData name="Beatriz Guerrero" userId="4dee045ad30c5b7e" providerId="LiveId" clId="{82C2D3A8-7E94-4F8A-80F1-91D7530E4317}" dt="2024-03-26T20:56:36.969" v="568" actId="255"/>
        <pc:sldMkLst>
          <pc:docMk/>
          <pc:sldMk cId="1910230627" sldId="336"/>
        </pc:sldMkLst>
        <pc:spChg chg="mod">
          <ac:chgData name="Beatriz Guerrero" userId="4dee045ad30c5b7e" providerId="LiveId" clId="{82C2D3A8-7E94-4F8A-80F1-91D7530E4317}" dt="2024-03-26T09:15:31.145" v="166" actId="208"/>
          <ac:spMkLst>
            <pc:docMk/>
            <pc:sldMk cId="1910230627" sldId="336"/>
            <ac:spMk id="2" creationId="{B522E557-8059-3276-7635-1FF37FA8A216}"/>
          </ac:spMkLst>
        </pc:spChg>
        <pc:spChg chg="add mod">
          <ac:chgData name="Beatriz Guerrero" userId="4dee045ad30c5b7e" providerId="LiveId" clId="{82C2D3A8-7E94-4F8A-80F1-91D7530E4317}" dt="2024-03-26T09:15:28.940" v="164" actId="571"/>
          <ac:spMkLst>
            <pc:docMk/>
            <pc:sldMk cId="1910230627" sldId="336"/>
            <ac:spMk id="3" creationId="{98BEB1E0-555C-5AAC-BF1E-37B4CC588158}"/>
          </ac:spMkLst>
        </pc:spChg>
        <pc:spChg chg="mod">
          <ac:chgData name="Beatriz Guerrero" userId="4dee045ad30c5b7e" providerId="LiveId" clId="{82C2D3A8-7E94-4F8A-80F1-91D7530E4317}" dt="2024-03-26T20:56:36.969" v="568" actId="255"/>
          <ac:spMkLst>
            <pc:docMk/>
            <pc:sldMk cId="1910230627" sldId="336"/>
            <ac:spMk id="4" creationId="{A2E6B0DD-8CD6-4822-9451-15CB1153D57E}"/>
          </ac:spMkLst>
        </pc:spChg>
        <pc:spChg chg="add mod">
          <ac:chgData name="Beatriz Guerrero" userId="4dee045ad30c5b7e" providerId="LiveId" clId="{82C2D3A8-7E94-4F8A-80F1-91D7530E4317}" dt="2024-03-26T09:15:28.940" v="164" actId="571"/>
          <ac:spMkLst>
            <pc:docMk/>
            <pc:sldMk cId="1910230627" sldId="336"/>
            <ac:spMk id="5" creationId="{46AE06C7-AE4C-E4B0-94F4-823F3DAB17E1}"/>
          </ac:spMkLst>
        </pc:spChg>
        <pc:spChg chg="mod">
          <ac:chgData name="Beatriz Guerrero" userId="4dee045ad30c5b7e" providerId="LiveId" clId="{82C2D3A8-7E94-4F8A-80F1-91D7530E4317}" dt="2024-03-26T09:15:31.145" v="166" actId="208"/>
          <ac:spMkLst>
            <pc:docMk/>
            <pc:sldMk cId="1910230627" sldId="336"/>
            <ac:spMk id="10" creationId="{4607DD08-D2C9-49B9-AD70-C99920B5AA06}"/>
          </ac:spMkLst>
        </pc:spChg>
        <pc:spChg chg="mod">
          <ac:chgData name="Beatriz Guerrero" userId="4dee045ad30c5b7e" providerId="LiveId" clId="{82C2D3A8-7E94-4F8A-80F1-91D7530E4317}" dt="2024-03-26T09:15:40.880" v="169" actId="255"/>
          <ac:spMkLst>
            <pc:docMk/>
            <pc:sldMk cId="1910230627" sldId="336"/>
            <ac:spMk id="13" creationId="{CCCABE35-A1F2-4E84-ADAB-1C69BFA44307}"/>
          </ac:spMkLst>
        </pc:spChg>
        <pc:picChg chg="del mod">
          <ac:chgData name="Beatriz Guerrero" userId="4dee045ad30c5b7e" providerId="LiveId" clId="{82C2D3A8-7E94-4F8A-80F1-91D7530E4317}" dt="2024-03-26T09:15:14.237" v="158" actId="478"/>
          <ac:picMkLst>
            <pc:docMk/>
            <pc:sldMk cId="1910230627" sldId="336"/>
            <ac:picMk id="8194" creationId="{40E1BD06-14B9-06B6-76AF-08751963EF90}"/>
          </ac:picMkLst>
        </pc:picChg>
        <pc:picChg chg="del">
          <ac:chgData name="Beatriz Guerrero" userId="4dee045ad30c5b7e" providerId="LiveId" clId="{82C2D3A8-7E94-4F8A-80F1-91D7530E4317}" dt="2024-03-26T09:15:14.668" v="159" actId="478"/>
          <ac:picMkLst>
            <pc:docMk/>
            <pc:sldMk cId="1910230627" sldId="336"/>
            <ac:picMk id="8196" creationId="{18B47D1B-A2DF-99D0-0B5E-5B34F94887F0}"/>
          </ac:picMkLst>
        </pc:picChg>
        <pc:picChg chg="add mod">
          <ac:chgData name="Beatriz Guerrero" userId="4dee045ad30c5b7e" providerId="LiveId" clId="{82C2D3A8-7E94-4F8A-80F1-91D7530E4317}" dt="2024-03-26T16:12:44.831" v="417" actId="1076"/>
          <ac:picMkLst>
            <pc:docMk/>
            <pc:sldMk cId="1910230627" sldId="336"/>
            <ac:picMk id="11266" creationId="{ECB1E421-9613-5A5D-3DB4-C4E06A4EAE8A}"/>
          </ac:picMkLst>
        </pc:picChg>
      </pc:sldChg>
      <pc:sldChg chg="addSp delSp modSp mod">
        <pc:chgData name="Beatriz Guerrero" userId="4dee045ad30c5b7e" providerId="LiveId" clId="{82C2D3A8-7E94-4F8A-80F1-91D7530E4317}" dt="2024-03-26T20:56:52.034" v="570" actId="255"/>
        <pc:sldMkLst>
          <pc:docMk/>
          <pc:sldMk cId="1919536277" sldId="337"/>
        </pc:sldMkLst>
        <pc:spChg chg="mod">
          <ac:chgData name="Beatriz Guerrero" userId="4dee045ad30c5b7e" providerId="LiveId" clId="{82C2D3A8-7E94-4F8A-80F1-91D7530E4317}" dt="2024-03-26T16:29:36.426" v="564" actId="1076"/>
          <ac:spMkLst>
            <pc:docMk/>
            <pc:sldMk cId="1919536277" sldId="337"/>
            <ac:spMk id="3" creationId="{F3393DBF-4DFB-96F8-58B1-16AC783A171B}"/>
          </ac:spMkLst>
        </pc:spChg>
        <pc:spChg chg="mod">
          <ac:chgData name="Beatriz Guerrero" userId="4dee045ad30c5b7e" providerId="LiveId" clId="{82C2D3A8-7E94-4F8A-80F1-91D7530E4317}" dt="2024-03-26T09:16:04.600" v="174" actId="21"/>
          <ac:spMkLst>
            <pc:docMk/>
            <pc:sldMk cId="1919536277" sldId="337"/>
            <ac:spMk id="4" creationId="{93F892CF-549C-4E04-E7D3-63765D50E75C}"/>
          </ac:spMkLst>
        </pc:spChg>
        <pc:spChg chg="mod">
          <ac:chgData name="Beatriz Guerrero" userId="4dee045ad30c5b7e" providerId="LiveId" clId="{82C2D3A8-7E94-4F8A-80F1-91D7530E4317}" dt="2024-03-26T09:16:15.871" v="179" actId="207"/>
          <ac:spMkLst>
            <pc:docMk/>
            <pc:sldMk cId="1919536277" sldId="337"/>
            <ac:spMk id="10" creationId="{4607DD08-D2C9-49B9-AD70-C99920B5AA06}"/>
          </ac:spMkLst>
        </pc:spChg>
        <pc:spChg chg="mod">
          <ac:chgData name="Beatriz Guerrero" userId="4dee045ad30c5b7e" providerId="LiveId" clId="{82C2D3A8-7E94-4F8A-80F1-91D7530E4317}" dt="2024-03-26T20:56:52.034" v="570" actId="255"/>
          <ac:spMkLst>
            <pc:docMk/>
            <pc:sldMk cId="1919536277" sldId="337"/>
            <ac:spMk id="15" creationId="{218125B0-5E5E-48D4-A0D0-4F39677EAA1A}"/>
          </ac:spMkLst>
        </pc:spChg>
        <pc:picChg chg="del">
          <ac:chgData name="Beatriz Guerrero" userId="4dee045ad30c5b7e" providerId="LiveId" clId="{82C2D3A8-7E94-4F8A-80F1-91D7530E4317}" dt="2024-03-26T09:16:01.974" v="172" actId="478"/>
          <ac:picMkLst>
            <pc:docMk/>
            <pc:sldMk cId="1919536277" sldId="337"/>
            <ac:picMk id="11266" creationId="{273BFDEB-9391-75C1-29F0-258E60DD927B}"/>
          </ac:picMkLst>
        </pc:picChg>
        <pc:picChg chg="del">
          <ac:chgData name="Beatriz Guerrero" userId="4dee045ad30c5b7e" providerId="LiveId" clId="{82C2D3A8-7E94-4F8A-80F1-91D7530E4317}" dt="2024-03-26T09:16:02.470" v="173" actId="478"/>
          <ac:picMkLst>
            <pc:docMk/>
            <pc:sldMk cId="1919536277" sldId="337"/>
            <ac:picMk id="11268" creationId="{7661B74D-172C-8374-0C72-508C4CC47BCC}"/>
          </ac:picMkLst>
        </pc:picChg>
        <pc:picChg chg="add mod">
          <ac:chgData name="Beatriz Guerrero" userId="4dee045ad30c5b7e" providerId="LiveId" clId="{82C2D3A8-7E94-4F8A-80F1-91D7530E4317}" dt="2024-03-26T16:12:59.621" v="420" actId="1076"/>
          <ac:picMkLst>
            <pc:docMk/>
            <pc:sldMk cId="1919536277" sldId="337"/>
            <ac:picMk id="12290" creationId="{EC9DDD60-C456-2263-34E4-8F6EEF7C032B}"/>
          </ac:picMkLst>
        </pc:picChg>
        <pc:picChg chg="add mod">
          <ac:chgData name="Beatriz Guerrero" userId="4dee045ad30c5b7e" providerId="LiveId" clId="{82C2D3A8-7E94-4F8A-80F1-91D7530E4317}" dt="2024-03-26T16:29:38.407" v="565" actId="1076"/>
          <ac:picMkLst>
            <pc:docMk/>
            <pc:sldMk cId="1919536277" sldId="337"/>
            <ac:picMk id="12292" creationId="{63EF6FC9-B63E-8769-427D-A26E4A2C9FB1}"/>
          </ac:picMkLst>
        </pc:picChg>
      </pc:sldChg>
      <pc:sldChg chg="addSp delSp modSp mod">
        <pc:chgData name="Beatriz Guerrero" userId="4dee045ad30c5b7e" providerId="LiveId" clId="{82C2D3A8-7E94-4F8A-80F1-91D7530E4317}" dt="2024-03-26T20:57:05.786" v="572" actId="1076"/>
        <pc:sldMkLst>
          <pc:docMk/>
          <pc:sldMk cId="1173829795" sldId="338"/>
        </pc:sldMkLst>
        <pc:spChg chg="mod">
          <ac:chgData name="Beatriz Guerrero" userId="4dee045ad30c5b7e" providerId="LiveId" clId="{82C2D3A8-7E94-4F8A-80F1-91D7530E4317}" dt="2024-03-26T09:16:54.192" v="189" actId="207"/>
          <ac:spMkLst>
            <pc:docMk/>
            <pc:sldMk cId="1173829795" sldId="338"/>
            <ac:spMk id="2" creationId="{76395CFF-13C8-7B8B-7F99-D2A8621EA3D0}"/>
          </ac:spMkLst>
        </pc:spChg>
        <pc:spChg chg="mod">
          <ac:chgData name="Beatriz Guerrero" userId="4dee045ad30c5b7e" providerId="LiveId" clId="{82C2D3A8-7E94-4F8A-80F1-91D7530E4317}" dt="2024-03-26T09:16:40.896" v="184" actId="21"/>
          <ac:spMkLst>
            <pc:docMk/>
            <pc:sldMk cId="1173829795" sldId="338"/>
            <ac:spMk id="8" creationId="{FFF5315F-9186-4DBA-A1DC-12A5E31D95EC}"/>
          </ac:spMkLst>
        </pc:spChg>
        <pc:spChg chg="mod">
          <ac:chgData name="Beatriz Guerrero" userId="4dee045ad30c5b7e" providerId="LiveId" clId="{82C2D3A8-7E94-4F8A-80F1-91D7530E4317}" dt="2024-03-26T20:57:01.275" v="571" actId="255"/>
          <ac:spMkLst>
            <pc:docMk/>
            <pc:sldMk cId="1173829795" sldId="338"/>
            <ac:spMk id="18" creationId="{352D02FF-C024-4401-94FB-6AB6C332877F}"/>
          </ac:spMkLst>
        </pc:spChg>
        <pc:picChg chg="mod">
          <ac:chgData name="Beatriz Guerrero" userId="4dee045ad30c5b7e" providerId="LiveId" clId="{82C2D3A8-7E94-4F8A-80F1-91D7530E4317}" dt="2024-03-26T20:57:05.786" v="572" actId="1076"/>
          <ac:picMkLst>
            <pc:docMk/>
            <pc:sldMk cId="1173829795" sldId="338"/>
            <ac:picMk id="13" creationId="{D0E9EF10-0170-468C-9873-914225C4ABA7}"/>
          </ac:picMkLst>
        </pc:picChg>
        <pc:picChg chg="del">
          <ac:chgData name="Beatriz Guerrero" userId="4dee045ad30c5b7e" providerId="LiveId" clId="{82C2D3A8-7E94-4F8A-80F1-91D7530E4317}" dt="2024-03-26T09:16:32.155" v="180" actId="478"/>
          <ac:picMkLst>
            <pc:docMk/>
            <pc:sldMk cId="1173829795" sldId="338"/>
            <ac:picMk id="12290" creationId="{EAA3AD1E-1EA3-0C91-877D-ECA0D827F269}"/>
          </ac:picMkLst>
        </pc:picChg>
        <pc:picChg chg="del">
          <ac:chgData name="Beatriz Guerrero" userId="4dee045ad30c5b7e" providerId="LiveId" clId="{82C2D3A8-7E94-4F8A-80F1-91D7530E4317}" dt="2024-03-26T09:16:32.597" v="181" actId="478"/>
          <ac:picMkLst>
            <pc:docMk/>
            <pc:sldMk cId="1173829795" sldId="338"/>
            <ac:picMk id="12292" creationId="{24459DAE-4515-F3E4-EBD8-41AAD8E113DF}"/>
          </ac:picMkLst>
        </pc:picChg>
        <pc:picChg chg="add mod">
          <ac:chgData name="Beatriz Guerrero" userId="4dee045ad30c5b7e" providerId="LiveId" clId="{82C2D3A8-7E94-4F8A-80F1-91D7530E4317}" dt="2024-03-26T16:13:29.463" v="426" actId="1076"/>
          <ac:picMkLst>
            <pc:docMk/>
            <pc:sldMk cId="1173829795" sldId="338"/>
            <ac:picMk id="13314" creationId="{D756BBE5-D530-BE68-4A73-5AEF194549BB}"/>
          </ac:picMkLst>
        </pc:picChg>
      </pc:sldChg>
      <pc:sldChg chg="addSp delSp modSp mod">
        <pc:chgData name="Beatriz Guerrero" userId="4dee045ad30c5b7e" providerId="LiveId" clId="{82C2D3A8-7E94-4F8A-80F1-91D7530E4317}" dt="2024-03-26T16:07:19.997" v="366" actId="1076"/>
        <pc:sldMkLst>
          <pc:docMk/>
          <pc:sldMk cId="2833664205" sldId="363"/>
        </pc:sldMkLst>
        <pc:spChg chg="del">
          <ac:chgData name="Beatriz Guerrero" userId="4dee045ad30c5b7e" providerId="LiveId" clId="{82C2D3A8-7E94-4F8A-80F1-91D7530E4317}" dt="2024-03-26T08:17:10.968" v="42" actId="478"/>
          <ac:spMkLst>
            <pc:docMk/>
            <pc:sldMk cId="2833664205" sldId="363"/>
            <ac:spMk id="3" creationId="{6DA287DB-79CD-F4AD-A070-B8D7A28CBFD3}"/>
          </ac:spMkLst>
        </pc:spChg>
        <pc:spChg chg="mod">
          <ac:chgData name="Beatriz Guerrero" userId="4dee045ad30c5b7e" providerId="LiveId" clId="{82C2D3A8-7E94-4F8A-80F1-91D7530E4317}" dt="2024-03-26T08:17:16.781" v="45" actId="208"/>
          <ac:spMkLst>
            <pc:docMk/>
            <pc:sldMk cId="2833664205" sldId="363"/>
            <ac:spMk id="5" creationId="{F785C2F4-F8B2-4542-A908-7EF40E9AF669}"/>
          </ac:spMkLst>
        </pc:spChg>
        <pc:spChg chg="add mod">
          <ac:chgData name="Beatriz Guerrero" userId="4dee045ad30c5b7e" providerId="LiveId" clId="{82C2D3A8-7E94-4F8A-80F1-91D7530E4317}" dt="2024-03-26T08:20:33.504" v="86" actId="14100"/>
          <ac:spMkLst>
            <pc:docMk/>
            <pc:sldMk cId="2833664205" sldId="363"/>
            <ac:spMk id="6" creationId="{B6C771FA-6192-A919-EF3D-859E3BACFFCF}"/>
          </ac:spMkLst>
        </pc:spChg>
        <pc:spChg chg="mod">
          <ac:chgData name="Beatriz Guerrero" userId="4dee045ad30c5b7e" providerId="LiveId" clId="{82C2D3A8-7E94-4F8A-80F1-91D7530E4317}" dt="2024-03-26T08:17:16.781" v="45" actId="208"/>
          <ac:spMkLst>
            <pc:docMk/>
            <pc:sldMk cId="2833664205" sldId="363"/>
            <ac:spMk id="12" creationId="{C0E0B15F-A639-38E1-8374-15E981FAB737}"/>
          </ac:spMkLst>
        </pc:spChg>
        <pc:spChg chg="mod">
          <ac:chgData name="Beatriz Guerrero" userId="4dee045ad30c5b7e" providerId="LiveId" clId="{82C2D3A8-7E94-4F8A-80F1-91D7530E4317}" dt="2024-03-26T08:20:22.011" v="83" actId="208"/>
          <ac:spMkLst>
            <pc:docMk/>
            <pc:sldMk cId="2833664205" sldId="363"/>
            <ac:spMk id="20" creationId="{5D170918-A843-4700-8ED9-DE0762D50F1A}"/>
          </ac:spMkLst>
        </pc:spChg>
        <pc:picChg chg="del">
          <ac:chgData name="Beatriz Guerrero" userId="4dee045ad30c5b7e" providerId="LiveId" clId="{82C2D3A8-7E94-4F8A-80F1-91D7530E4317}" dt="2024-03-26T08:17:11.867" v="43" actId="478"/>
          <ac:picMkLst>
            <pc:docMk/>
            <pc:sldMk cId="2833664205" sldId="363"/>
            <ac:picMk id="4098" creationId="{7EE2874D-B3E4-AE57-D421-0F137B8C98D9}"/>
          </ac:picMkLst>
        </pc:picChg>
        <pc:picChg chg="add mod">
          <ac:chgData name="Beatriz Guerrero" userId="4dee045ad30c5b7e" providerId="LiveId" clId="{82C2D3A8-7E94-4F8A-80F1-91D7530E4317}" dt="2024-03-26T16:07:19.997" v="366" actId="1076"/>
          <ac:picMkLst>
            <pc:docMk/>
            <pc:sldMk cId="2833664205" sldId="363"/>
            <ac:picMk id="5122" creationId="{EB96F51A-0C1C-DC58-4A9C-5BCE4C371792}"/>
          </ac:picMkLst>
        </pc:picChg>
      </pc:sldChg>
      <pc:sldChg chg="addSp delSp modSp mod ord">
        <pc:chgData name="Beatriz Guerrero" userId="4dee045ad30c5b7e" providerId="LiveId" clId="{82C2D3A8-7E94-4F8A-80F1-91D7530E4317}" dt="2024-03-26T16:29:17.071" v="556" actId="478"/>
        <pc:sldMkLst>
          <pc:docMk/>
          <pc:sldMk cId="1089687277" sldId="375"/>
        </pc:sldMkLst>
        <pc:spChg chg="add mod">
          <ac:chgData name="Beatriz Guerrero" userId="4dee045ad30c5b7e" providerId="LiveId" clId="{82C2D3A8-7E94-4F8A-80F1-91D7530E4317}" dt="2024-03-26T16:06:36.939" v="358" actId="14100"/>
          <ac:spMkLst>
            <pc:docMk/>
            <pc:sldMk cId="1089687277" sldId="375"/>
            <ac:spMk id="4" creationId="{823B6999-BE35-C680-5F29-A5E8151C342C}"/>
          </ac:spMkLst>
        </pc:spChg>
        <pc:spChg chg="mod">
          <ac:chgData name="Beatriz Guerrero" userId="4dee045ad30c5b7e" providerId="LiveId" clId="{82C2D3A8-7E94-4F8A-80F1-91D7530E4317}" dt="2024-03-26T08:16:55.647" v="34" actId="208"/>
          <ac:spMkLst>
            <pc:docMk/>
            <pc:sldMk cId="1089687277" sldId="375"/>
            <ac:spMk id="5" creationId="{F785C2F4-F8B2-4542-A908-7EF40E9AF669}"/>
          </ac:spMkLst>
        </pc:spChg>
        <pc:spChg chg="del">
          <ac:chgData name="Beatriz Guerrero" userId="4dee045ad30c5b7e" providerId="LiveId" clId="{82C2D3A8-7E94-4F8A-80F1-91D7530E4317}" dt="2024-03-26T08:16:50.957" v="29" actId="478"/>
          <ac:spMkLst>
            <pc:docMk/>
            <pc:sldMk cId="1089687277" sldId="375"/>
            <ac:spMk id="6" creationId="{23042136-6A99-5B04-B9E4-F254468A9C37}"/>
          </ac:spMkLst>
        </pc:spChg>
        <pc:spChg chg="mod">
          <ac:chgData name="Beatriz Guerrero" userId="4dee045ad30c5b7e" providerId="LiveId" clId="{82C2D3A8-7E94-4F8A-80F1-91D7530E4317}" dt="2024-03-26T08:18:55.902" v="64" actId="20577"/>
          <ac:spMkLst>
            <pc:docMk/>
            <pc:sldMk cId="1089687277" sldId="375"/>
            <ac:spMk id="7" creationId="{406DCBCF-D297-4ED0-B81C-A0785C86B32C}"/>
          </ac:spMkLst>
        </pc:spChg>
        <pc:spChg chg="del mod">
          <ac:chgData name="Beatriz Guerrero" userId="4dee045ad30c5b7e" providerId="LiveId" clId="{82C2D3A8-7E94-4F8A-80F1-91D7530E4317}" dt="2024-03-26T16:29:17.071" v="556" actId="478"/>
          <ac:spMkLst>
            <pc:docMk/>
            <pc:sldMk cId="1089687277" sldId="375"/>
            <ac:spMk id="8" creationId="{E0672C8B-F57F-76C3-D6E0-C1D33EF9F480}"/>
          </ac:spMkLst>
        </pc:spChg>
        <pc:spChg chg="mod">
          <ac:chgData name="Beatriz Guerrero" userId="4dee045ad30c5b7e" providerId="LiveId" clId="{82C2D3A8-7E94-4F8A-80F1-91D7530E4317}" dt="2024-03-26T16:05:47.651" v="352" actId="108"/>
          <ac:spMkLst>
            <pc:docMk/>
            <pc:sldMk cId="1089687277" sldId="375"/>
            <ac:spMk id="10" creationId="{DADFA997-C511-BA49-6AE6-D834133D6B8D}"/>
          </ac:spMkLst>
        </pc:spChg>
        <pc:picChg chg="del">
          <ac:chgData name="Beatriz Guerrero" userId="4dee045ad30c5b7e" providerId="LiveId" clId="{82C2D3A8-7E94-4F8A-80F1-91D7530E4317}" dt="2024-03-26T08:19:13.376" v="65" actId="21"/>
          <ac:picMkLst>
            <pc:docMk/>
            <pc:sldMk cId="1089687277" sldId="375"/>
            <ac:picMk id="2" creationId="{D6ADE206-57FB-EDA7-2C80-593325C62DA6}"/>
          </ac:picMkLst>
        </pc:picChg>
        <pc:picChg chg="add mod">
          <ac:chgData name="Beatriz Guerrero" userId="4dee045ad30c5b7e" providerId="LiveId" clId="{82C2D3A8-7E94-4F8A-80F1-91D7530E4317}" dt="2024-03-26T08:19:34.729" v="71" actId="1076"/>
          <ac:picMkLst>
            <pc:docMk/>
            <pc:sldMk cId="1089687277" sldId="375"/>
            <ac:picMk id="11" creationId="{529F52B4-0DAB-0BC2-462F-A7B49F8FE4EA}"/>
          </ac:picMkLst>
        </pc:picChg>
        <pc:picChg chg="del mod">
          <ac:chgData name="Beatriz Guerrero" userId="4dee045ad30c5b7e" providerId="LiveId" clId="{82C2D3A8-7E94-4F8A-80F1-91D7530E4317}" dt="2024-03-26T08:16:52.005" v="31" actId="478"/>
          <ac:picMkLst>
            <pc:docMk/>
            <pc:sldMk cId="1089687277" sldId="375"/>
            <ac:picMk id="2050" creationId="{1DD43D6E-C112-2430-0DFD-EBCC1795B976}"/>
          </ac:picMkLst>
        </pc:picChg>
        <pc:picChg chg="del">
          <ac:chgData name="Beatriz Guerrero" userId="4dee045ad30c5b7e" providerId="LiveId" clId="{82C2D3A8-7E94-4F8A-80F1-91D7530E4317}" dt="2024-03-26T08:16:52.454" v="32" actId="478"/>
          <ac:picMkLst>
            <pc:docMk/>
            <pc:sldMk cId="1089687277" sldId="375"/>
            <ac:picMk id="2052" creationId="{CFBB0912-4F3F-639B-309C-0042F804F46E}"/>
          </ac:picMkLst>
        </pc:picChg>
        <pc:picChg chg="add mod">
          <ac:chgData name="Beatriz Guerrero" userId="4dee045ad30c5b7e" providerId="LiveId" clId="{82C2D3A8-7E94-4F8A-80F1-91D7530E4317}" dt="2024-03-26T16:06:40.071" v="359" actId="14100"/>
          <ac:picMkLst>
            <pc:docMk/>
            <pc:sldMk cId="1089687277" sldId="375"/>
            <ac:picMk id="4098" creationId="{47DF6C66-F029-609C-CDF7-984F130F00F5}"/>
          </ac:picMkLst>
        </pc:picChg>
        <pc:picChg chg="add mod">
          <ac:chgData name="Beatriz Guerrero" userId="4dee045ad30c5b7e" providerId="LiveId" clId="{82C2D3A8-7E94-4F8A-80F1-91D7530E4317}" dt="2024-03-26T16:06:57.656" v="363" actId="14100"/>
          <ac:picMkLst>
            <pc:docMk/>
            <pc:sldMk cId="1089687277" sldId="375"/>
            <ac:picMk id="4100" creationId="{46B31654-74B0-F817-8A40-37B298ADEA1B}"/>
          </ac:picMkLst>
        </pc:picChg>
      </pc:sldChg>
      <pc:sldChg chg="addSp delSp modSp mod">
        <pc:chgData name="Beatriz Guerrero" userId="4dee045ad30c5b7e" providerId="LiveId" clId="{82C2D3A8-7E94-4F8A-80F1-91D7530E4317}" dt="2024-03-26T16:29:12.412" v="555"/>
        <pc:sldMkLst>
          <pc:docMk/>
          <pc:sldMk cId="2726697544" sldId="376"/>
        </pc:sldMkLst>
        <pc:spChg chg="add mod">
          <ac:chgData name="Beatriz Guerrero" userId="4dee045ad30c5b7e" providerId="LiveId" clId="{82C2D3A8-7E94-4F8A-80F1-91D7530E4317}" dt="2024-03-26T16:29:12.412" v="555"/>
          <ac:spMkLst>
            <pc:docMk/>
            <pc:sldMk cId="2726697544" sldId="376"/>
            <ac:spMk id="2" creationId="{C10DE3CD-EAAB-13F8-2E1B-8F960B6CE3D9}"/>
          </ac:spMkLst>
        </pc:spChg>
        <pc:spChg chg="mod">
          <ac:chgData name="Beatriz Guerrero" userId="4dee045ad30c5b7e" providerId="LiveId" clId="{82C2D3A8-7E94-4F8A-80F1-91D7530E4317}" dt="2024-03-26T08:17:02.215" v="36" actId="208"/>
          <ac:spMkLst>
            <pc:docMk/>
            <pc:sldMk cId="2726697544" sldId="376"/>
            <ac:spMk id="5" creationId="{F785C2F4-F8B2-4542-A908-7EF40E9AF669}"/>
          </ac:spMkLst>
        </pc:spChg>
        <pc:spChg chg="mod">
          <ac:chgData name="Beatriz Guerrero" userId="4dee045ad30c5b7e" providerId="LiveId" clId="{82C2D3A8-7E94-4F8A-80F1-91D7530E4317}" dt="2024-03-26T08:19:54.977" v="77" actId="20577"/>
          <ac:spMkLst>
            <pc:docMk/>
            <pc:sldMk cId="2726697544" sldId="376"/>
            <ac:spMk id="7" creationId="{406DCBCF-D297-4ED0-B81C-A0785C86B32C}"/>
          </ac:spMkLst>
        </pc:spChg>
        <pc:spChg chg="add mod">
          <ac:chgData name="Beatriz Guerrero" userId="4dee045ad30c5b7e" providerId="LiveId" clId="{82C2D3A8-7E94-4F8A-80F1-91D7530E4317}" dt="2024-03-26T16:05:27.892" v="347" actId="21"/>
          <ac:spMkLst>
            <pc:docMk/>
            <pc:sldMk cId="2726697544" sldId="376"/>
            <ac:spMk id="8" creationId="{87989B26-CB80-AAB9-8983-E9AB24A3C99A}"/>
          </ac:spMkLst>
        </pc:spChg>
        <pc:spChg chg="add mod">
          <ac:chgData name="Beatriz Guerrero" userId="4dee045ad30c5b7e" providerId="LiveId" clId="{82C2D3A8-7E94-4F8A-80F1-91D7530E4317}" dt="2024-03-26T16:05:43.029" v="351" actId="108"/>
          <ac:spMkLst>
            <pc:docMk/>
            <pc:sldMk cId="2726697544" sldId="376"/>
            <ac:spMk id="11" creationId="{9F6B93D6-E0B4-7D4E-CBB4-EC8518A4188A}"/>
          </ac:spMkLst>
        </pc:spChg>
        <pc:spChg chg="del">
          <ac:chgData name="Beatriz Guerrero" userId="4dee045ad30c5b7e" providerId="LiveId" clId="{82C2D3A8-7E94-4F8A-80F1-91D7530E4317}" dt="2024-03-26T08:17:06.969" v="40" actId="478"/>
          <ac:spMkLst>
            <pc:docMk/>
            <pc:sldMk cId="2726697544" sldId="376"/>
            <ac:spMk id="12" creationId="{D01E86F1-6DB8-ECCA-CFD7-01589756CEB8}"/>
          </ac:spMkLst>
        </pc:spChg>
        <pc:spChg chg="del">
          <ac:chgData name="Beatriz Guerrero" userId="4dee045ad30c5b7e" providerId="LiveId" clId="{82C2D3A8-7E94-4F8A-80F1-91D7530E4317}" dt="2024-03-26T08:17:04.487" v="37" actId="478"/>
          <ac:spMkLst>
            <pc:docMk/>
            <pc:sldMk cId="2726697544" sldId="376"/>
            <ac:spMk id="14" creationId="{13FCA0E5-ABFD-B9F5-0865-4BC2CB7CABBF}"/>
          </ac:spMkLst>
        </pc:spChg>
        <pc:picChg chg="del">
          <ac:chgData name="Beatriz Guerrero" userId="4dee045ad30c5b7e" providerId="LiveId" clId="{82C2D3A8-7E94-4F8A-80F1-91D7530E4317}" dt="2024-03-26T08:19:16.865" v="67" actId="21"/>
          <ac:picMkLst>
            <pc:docMk/>
            <pc:sldMk cId="2726697544" sldId="376"/>
            <ac:picMk id="2" creationId="{95C79A0E-B919-EEC2-2F9C-88A6B71544C3}"/>
          </ac:picMkLst>
        </pc:picChg>
        <pc:picChg chg="del">
          <ac:chgData name="Beatriz Guerrero" userId="4dee045ad30c5b7e" providerId="LiveId" clId="{82C2D3A8-7E94-4F8A-80F1-91D7530E4317}" dt="2024-03-26T08:17:05.704" v="39" actId="478"/>
          <ac:picMkLst>
            <pc:docMk/>
            <pc:sldMk cId="2726697544" sldId="376"/>
            <ac:picMk id="3" creationId="{421A6BB4-29C9-7B8C-3A84-78AF8CD74B3F}"/>
          </ac:picMkLst>
        </pc:picChg>
        <pc:picChg chg="add mod">
          <ac:chgData name="Beatriz Guerrero" userId="4dee045ad30c5b7e" providerId="LiveId" clId="{82C2D3A8-7E94-4F8A-80F1-91D7530E4317}" dt="2024-03-26T08:19:14.212" v="66"/>
          <ac:picMkLst>
            <pc:docMk/>
            <pc:sldMk cId="2726697544" sldId="376"/>
            <ac:picMk id="4" creationId="{D6ADE206-57FB-EDA7-2C80-593325C62DA6}"/>
          </ac:picMkLst>
        </pc:picChg>
        <pc:picChg chg="add mod">
          <ac:chgData name="Beatriz Guerrero" userId="4dee045ad30c5b7e" providerId="LiveId" clId="{82C2D3A8-7E94-4F8A-80F1-91D7530E4317}" dt="2024-03-26T16:05:19.728" v="346" actId="1076"/>
          <ac:picMkLst>
            <pc:docMk/>
            <pc:sldMk cId="2726697544" sldId="376"/>
            <ac:picMk id="2050" creationId="{020419C6-1131-880B-1525-CFC2F4F62DA1}"/>
          </ac:picMkLst>
        </pc:picChg>
        <pc:picChg chg="add mod">
          <ac:chgData name="Beatriz Guerrero" userId="4dee045ad30c5b7e" providerId="LiveId" clId="{82C2D3A8-7E94-4F8A-80F1-91D7530E4317}" dt="2024-03-26T16:05:14.394" v="345" actId="1076"/>
          <ac:picMkLst>
            <pc:docMk/>
            <pc:sldMk cId="2726697544" sldId="376"/>
            <ac:picMk id="2052" creationId="{2E3AC092-BF29-F339-9147-3A6980E52DA9}"/>
          </ac:picMkLst>
        </pc:picChg>
        <pc:picChg chg="del">
          <ac:chgData name="Beatriz Guerrero" userId="4dee045ad30c5b7e" providerId="LiveId" clId="{82C2D3A8-7E94-4F8A-80F1-91D7530E4317}" dt="2024-03-26T08:17:05.100" v="38" actId="478"/>
          <ac:picMkLst>
            <pc:docMk/>
            <pc:sldMk cId="2726697544" sldId="376"/>
            <ac:picMk id="3074" creationId="{76F8DB67-D1E7-2BA0-F816-B74F67CD2C48}"/>
          </ac:picMkLst>
        </pc:picChg>
        <pc:picChg chg="del">
          <ac:chgData name="Beatriz Guerrero" userId="4dee045ad30c5b7e" providerId="LiveId" clId="{82C2D3A8-7E94-4F8A-80F1-91D7530E4317}" dt="2024-03-26T08:17:07.604" v="41" actId="478"/>
          <ac:picMkLst>
            <pc:docMk/>
            <pc:sldMk cId="2726697544" sldId="376"/>
            <ac:picMk id="3076" creationId="{40FC99E8-D3E6-1C02-1380-5E0C5FF8AA1B}"/>
          </ac:picMkLst>
        </pc:picChg>
      </pc:sldChg>
      <pc:sldChg chg="addSp delSp modSp mod">
        <pc:chgData name="Beatriz Guerrero" userId="4dee045ad30c5b7e" providerId="LiveId" clId="{82C2D3A8-7E94-4F8A-80F1-91D7530E4317}" dt="2024-03-26T16:29:27.033" v="562" actId="478"/>
        <pc:sldMkLst>
          <pc:docMk/>
          <pc:sldMk cId="408529507" sldId="378"/>
        </pc:sldMkLst>
        <pc:spChg chg="mod">
          <ac:chgData name="Beatriz Guerrero" userId="4dee045ad30c5b7e" providerId="LiveId" clId="{82C2D3A8-7E94-4F8A-80F1-91D7530E4317}" dt="2024-03-26T08:24:02.750" v="109" actId="1076"/>
          <ac:spMkLst>
            <pc:docMk/>
            <pc:sldMk cId="408529507" sldId="378"/>
            <ac:spMk id="3" creationId="{6DA287DB-79CD-F4AD-A070-B8D7A28CBFD3}"/>
          </ac:spMkLst>
        </pc:spChg>
        <pc:spChg chg="mod">
          <ac:chgData name="Beatriz Guerrero" userId="4dee045ad30c5b7e" providerId="LiveId" clId="{82C2D3A8-7E94-4F8A-80F1-91D7530E4317}" dt="2024-03-26T08:24:07.828" v="113" actId="207"/>
          <ac:spMkLst>
            <pc:docMk/>
            <pc:sldMk cId="408529507" sldId="378"/>
            <ac:spMk id="5" creationId="{F785C2F4-F8B2-4542-A908-7EF40E9AF669}"/>
          </ac:spMkLst>
        </pc:spChg>
        <pc:spChg chg="del mod">
          <ac:chgData name="Beatriz Guerrero" userId="4dee045ad30c5b7e" providerId="LiveId" clId="{82C2D3A8-7E94-4F8A-80F1-91D7530E4317}" dt="2024-03-26T16:29:27.033" v="562" actId="478"/>
          <ac:spMkLst>
            <pc:docMk/>
            <pc:sldMk cId="408529507" sldId="378"/>
            <ac:spMk id="8" creationId="{71D9C73B-21DD-30AF-309C-B772575D266B}"/>
          </ac:spMkLst>
        </pc:spChg>
        <pc:spChg chg="mod">
          <ac:chgData name="Beatriz Guerrero" userId="4dee045ad30c5b7e" providerId="LiveId" clId="{82C2D3A8-7E94-4F8A-80F1-91D7530E4317}" dt="2024-03-26T08:23:54.913" v="107"/>
          <ac:spMkLst>
            <pc:docMk/>
            <pc:sldMk cId="408529507" sldId="378"/>
            <ac:spMk id="20" creationId="{5D170918-A843-4700-8ED9-DE0762D50F1A}"/>
          </ac:spMkLst>
        </pc:spChg>
        <pc:picChg chg="add del mod">
          <ac:chgData name="Beatriz Guerrero" userId="4dee045ad30c5b7e" providerId="LiveId" clId="{82C2D3A8-7E94-4F8A-80F1-91D7530E4317}" dt="2024-03-26T16:29:25.285" v="561" actId="478"/>
          <ac:picMkLst>
            <pc:docMk/>
            <pc:sldMk cId="408529507" sldId="378"/>
            <ac:picMk id="4" creationId="{C9E7B106-EA25-A3ED-E0CE-07BC04D0CEB0}"/>
          </ac:picMkLst>
        </pc:picChg>
        <pc:picChg chg="del">
          <ac:chgData name="Beatriz Guerrero" userId="4dee045ad30c5b7e" providerId="LiveId" clId="{82C2D3A8-7E94-4F8A-80F1-91D7530E4317}" dt="2024-03-26T08:24:03.808" v="110" actId="478"/>
          <ac:picMkLst>
            <pc:docMk/>
            <pc:sldMk cId="408529507" sldId="378"/>
            <ac:picMk id="6146" creationId="{6C90F606-C5F5-1F7A-3DBE-1ED3C7C31BCC}"/>
          </ac:picMkLst>
        </pc:picChg>
        <pc:picChg chg="del">
          <ac:chgData name="Beatriz Guerrero" userId="4dee045ad30c5b7e" providerId="LiveId" clId="{82C2D3A8-7E94-4F8A-80F1-91D7530E4317}" dt="2024-03-26T08:24:04.380" v="111" actId="478"/>
          <ac:picMkLst>
            <pc:docMk/>
            <pc:sldMk cId="408529507" sldId="378"/>
            <ac:picMk id="6148" creationId="{73CBC293-5246-704A-3B1F-8BFAEDCB12BA}"/>
          </ac:picMkLst>
        </pc:picChg>
        <pc:picChg chg="add mod">
          <ac:chgData name="Beatriz Guerrero" userId="4dee045ad30c5b7e" providerId="LiveId" clId="{82C2D3A8-7E94-4F8A-80F1-91D7530E4317}" dt="2024-03-26T16:08:31.202" v="377" actId="1076"/>
          <ac:picMkLst>
            <pc:docMk/>
            <pc:sldMk cId="408529507" sldId="378"/>
            <ac:picMk id="7170" creationId="{7A577981-53F0-3235-CF75-0D522FA50A3E}"/>
          </ac:picMkLst>
        </pc:picChg>
      </pc:sldChg>
      <pc:sldChg chg="addSp delSp modSp mod">
        <pc:chgData name="Beatriz Guerrero" userId="4dee045ad30c5b7e" providerId="LiveId" clId="{82C2D3A8-7E94-4F8A-80F1-91D7530E4317}" dt="2024-03-26T16:29:20.188" v="559" actId="1036"/>
        <pc:sldMkLst>
          <pc:docMk/>
          <pc:sldMk cId="1331045397" sldId="379"/>
        </pc:sldMkLst>
        <pc:spChg chg="add mod">
          <ac:chgData name="Beatriz Guerrero" userId="4dee045ad30c5b7e" providerId="LiveId" clId="{82C2D3A8-7E94-4F8A-80F1-91D7530E4317}" dt="2024-03-26T16:29:20.188" v="559" actId="1036"/>
          <ac:spMkLst>
            <pc:docMk/>
            <pc:sldMk cId="1331045397" sldId="379"/>
            <ac:spMk id="2" creationId="{E6BCF783-6188-C5AC-1F2A-6A3B993A01E1}"/>
          </ac:spMkLst>
        </pc:spChg>
        <pc:spChg chg="mod">
          <ac:chgData name="Beatriz Guerrero" userId="4dee045ad30c5b7e" providerId="LiveId" clId="{82C2D3A8-7E94-4F8A-80F1-91D7530E4317}" dt="2024-03-26T08:21:40.577" v="94" actId="114"/>
          <ac:spMkLst>
            <pc:docMk/>
            <pc:sldMk cId="1331045397" sldId="379"/>
            <ac:spMk id="3" creationId="{6DA287DB-79CD-F4AD-A070-B8D7A28CBFD3}"/>
          </ac:spMkLst>
        </pc:spChg>
        <pc:spChg chg="mod">
          <ac:chgData name="Beatriz Guerrero" userId="4dee045ad30c5b7e" providerId="LiveId" clId="{82C2D3A8-7E94-4F8A-80F1-91D7530E4317}" dt="2024-03-26T08:21:45.700" v="98" actId="208"/>
          <ac:spMkLst>
            <pc:docMk/>
            <pc:sldMk cId="1331045397" sldId="379"/>
            <ac:spMk id="5" creationId="{F785C2F4-F8B2-4542-A908-7EF40E9AF669}"/>
          </ac:spMkLst>
        </pc:spChg>
        <pc:spChg chg="mod">
          <ac:chgData name="Beatriz Guerrero" userId="4dee045ad30c5b7e" providerId="LiveId" clId="{82C2D3A8-7E94-4F8A-80F1-91D7530E4317}" dt="2024-03-26T08:21:48.288" v="100" actId="208"/>
          <ac:spMkLst>
            <pc:docMk/>
            <pc:sldMk cId="1331045397" sldId="379"/>
            <ac:spMk id="20" creationId="{5D170918-A843-4700-8ED9-DE0762D50F1A}"/>
          </ac:spMkLst>
        </pc:spChg>
        <pc:picChg chg="del">
          <ac:chgData name="Beatriz Guerrero" userId="4dee045ad30c5b7e" providerId="LiveId" clId="{82C2D3A8-7E94-4F8A-80F1-91D7530E4317}" dt="2024-03-26T08:21:42.281" v="95" actId="478"/>
          <ac:picMkLst>
            <pc:docMk/>
            <pc:sldMk cId="1331045397" sldId="379"/>
            <ac:picMk id="5122" creationId="{69582293-1D5B-0704-0357-1F287F56EA76}"/>
          </ac:picMkLst>
        </pc:picChg>
        <pc:picChg chg="del">
          <ac:chgData name="Beatriz Guerrero" userId="4dee045ad30c5b7e" providerId="LiveId" clId="{82C2D3A8-7E94-4F8A-80F1-91D7530E4317}" dt="2024-03-26T08:21:42.901" v="96" actId="478"/>
          <ac:picMkLst>
            <pc:docMk/>
            <pc:sldMk cId="1331045397" sldId="379"/>
            <ac:picMk id="5124" creationId="{E0738182-156F-8775-5E32-C7244DF2D358}"/>
          </ac:picMkLst>
        </pc:picChg>
        <pc:picChg chg="add mod">
          <ac:chgData name="Beatriz Guerrero" userId="4dee045ad30c5b7e" providerId="LiveId" clId="{82C2D3A8-7E94-4F8A-80F1-91D7530E4317}" dt="2024-03-26T16:07:42.765" v="370" actId="1076"/>
          <ac:picMkLst>
            <pc:docMk/>
            <pc:sldMk cId="1331045397" sldId="379"/>
            <ac:picMk id="6146" creationId="{86AF22CF-ADF7-40F5-04B0-51ACD13A6CA2}"/>
          </ac:picMkLst>
        </pc:picChg>
        <pc:picChg chg="add mod">
          <ac:chgData name="Beatriz Guerrero" userId="4dee045ad30c5b7e" providerId="LiveId" clId="{82C2D3A8-7E94-4F8A-80F1-91D7530E4317}" dt="2024-03-26T16:08:10.351" v="374" actId="14100"/>
          <ac:picMkLst>
            <pc:docMk/>
            <pc:sldMk cId="1331045397" sldId="379"/>
            <ac:picMk id="6148" creationId="{C6961C6F-C7CA-0FC0-CB84-1BC9B0D1AB2D}"/>
          </ac:picMkLst>
        </pc:picChg>
      </pc:sldChg>
      <pc:sldChg chg="addSp delSp modSp mod">
        <pc:chgData name="Beatriz Guerrero" userId="4dee045ad30c5b7e" providerId="LiveId" clId="{82C2D3A8-7E94-4F8A-80F1-91D7530E4317}" dt="2024-03-26T16:11:32.597" v="414" actId="1076"/>
        <pc:sldMkLst>
          <pc:docMk/>
          <pc:sldMk cId="4190521920" sldId="380"/>
        </pc:sldMkLst>
        <pc:spChg chg="mod">
          <ac:chgData name="Beatriz Guerrero" userId="4dee045ad30c5b7e" providerId="LiveId" clId="{82C2D3A8-7E94-4F8A-80F1-91D7530E4317}" dt="2024-03-26T16:10:52.777" v="408" actId="20577"/>
          <ac:spMkLst>
            <pc:docMk/>
            <pc:sldMk cId="4190521920" sldId="380"/>
            <ac:spMk id="7" creationId="{0B0A5670-FE8D-6C44-B16C-2466040F6985}"/>
          </ac:spMkLst>
        </pc:spChg>
        <pc:spChg chg="mod">
          <ac:chgData name="Beatriz Guerrero" userId="4dee045ad30c5b7e" providerId="LiveId" clId="{82C2D3A8-7E94-4F8A-80F1-91D7530E4317}" dt="2024-03-26T09:15:02.480" v="156" actId="208"/>
          <ac:spMkLst>
            <pc:docMk/>
            <pc:sldMk cId="4190521920" sldId="380"/>
            <ac:spMk id="10" creationId="{4607DD08-D2C9-49B9-AD70-C99920B5AA06}"/>
          </ac:spMkLst>
        </pc:spChg>
        <pc:picChg chg="del">
          <ac:chgData name="Beatriz Guerrero" userId="4dee045ad30c5b7e" providerId="LiveId" clId="{82C2D3A8-7E94-4F8A-80F1-91D7530E4317}" dt="2024-03-26T09:14:25.102" v="143" actId="478"/>
          <ac:picMkLst>
            <pc:docMk/>
            <pc:sldMk cId="4190521920" sldId="380"/>
            <ac:picMk id="3" creationId="{0A5C4821-8FE0-308E-DBD2-4EFF3BBB5A10}"/>
          </ac:picMkLst>
        </pc:picChg>
        <pc:picChg chg="mod">
          <ac:chgData name="Beatriz Guerrero" userId="4dee045ad30c5b7e" providerId="LiveId" clId="{82C2D3A8-7E94-4F8A-80F1-91D7530E4317}" dt="2024-03-26T16:10:42.051" v="405" actId="1076"/>
          <ac:picMkLst>
            <pc:docMk/>
            <pc:sldMk cId="4190521920" sldId="380"/>
            <ac:picMk id="4" creationId="{B21F49D2-1322-DEE6-72C6-F215A430E955}"/>
          </ac:picMkLst>
        </pc:picChg>
        <pc:picChg chg="del mod">
          <ac:chgData name="Beatriz Guerrero" userId="4dee045ad30c5b7e" providerId="LiveId" clId="{82C2D3A8-7E94-4F8A-80F1-91D7530E4317}" dt="2024-03-26T09:14:24.013" v="142" actId="478"/>
          <ac:picMkLst>
            <pc:docMk/>
            <pc:sldMk cId="4190521920" sldId="380"/>
            <ac:picMk id="5" creationId="{62F41FE4-DF87-44A0-843C-52510273895C}"/>
          </ac:picMkLst>
        </pc:picChg>
        <pc:picChg chg="add mod">
          <ac:chgData name="Beatriz Guerrero" userId="4dee045ad30c5b7e" providerId="LiveId" clId="{82C2D3A8-7E94-4F8A-80F1-91D7530E4317}" dt="2024-03-26T16:11:16.362" v="411" actId="1076"/>
          <ac:picMkLst>
            <pc:docMk/>
            <pc:sldMk cId="4190521920" sldId="380"/>
            <ac:picMk id="10242" creationId="{57CCACCB-59AE-008A-84F9-65936AC9B7EC}"/>
          </ac:picMkLst>
        </pc:picChg>
        <pc:picChg chg="add mod">
          <ac:chgData name="Beatriz Guerrero" userId="4dee045ad30c5b7e" providerId="LiveId" clId="{82C2D3A8-7E94-4F8A-80F1-91D7530E4317}" dt="2024-03-26T16:11:32.597" v="414" actId="1076"/>
          <ac:picMkLst>
            <pc:docMk/>
            <pc:sldMk cId="4190521920" sldId="380"/>
            <ac:picMk id="10244" creationId="{E9E2ED58-919D-75EA-393B-313F93ACA724}"/>
          </ac:picMkLst>
        </pc:picChg>
      </pc:sldChg>
      <pc:sldChg chg="addSp delSp modSp mod">
        <pc:chgData name="Beatriz Guerrero" userId="4dee045ad30c5b7e" providerId="LiveId" clId="{82C2D3A8-7E94-4F8A-80F1-91D7530E4317}" dt="2024-03-26T16:10:33.286" v="403" actId="171"/>
        <pc:sldMkLst>
          <pc:docMk/>
          <pc:sldMk cId="4241947356" sldId="381"/>
        </pc:sldMkLst>
        <pc:spChg chg="mod">
          <ac:chgData name="Beatriz Guerrero" userId="4dee045ad30c5b7e" providerId="LiveId" clId="{82C2D3A8-7E94-4F8A-80F1-91D7530E4317}" dt="2024-03-26T08:34:42.456" v="136" actId="208"/>
          <ac:spMkLst>
            <pc:docMk/>
            <pc:sldMk cId="4241947356" sldId="381"/>
            <ac:spMk id="4" creationId="{01A24D38-1C05-8D70-E18B-8658CEA5A6CF}"/>
          </ac:spMkLst>
        </pc:spChg>
        <pc:spChg chg="mod">
          <ac:chgData name="Beatriz Guerrero" userId="4dee045ad30c5b7e" providerId="LiveId" clId="{82C2D3A8-7E94-4F8A-80F1-91D7530E4317}" dt="2024-03-26T16:09:59.096" v="393" actId="14100"/>
          <ac:spMkLst>
            <pc:docMk/>
            <pc:sldMk cId="4241947356" sldId="381"/>
            <ac:spMk id="7" creationId="{0B0A5670-FE8D-6C44-B16C-2466040F6985}"/>
          </ac:spMkLst>
        </pc:spChg>
        <pc:spChg chg="mod">
          <ac:chgData name="Beatriz Guerrero" userId="4dee045ad30c5b7e" providerId="LiveId" clId="{82C2D3A8-7E94-4F8A-80F1-91D7530E4317}" dt="2024-03-26T08:34:42.456" v="136" actId="208"/>
          <ac:spMkLst>
            <pc:docMk/>
            <pc:sldMk cId="4241947356" sldId="381"/>
            <ac:spMk id="10" creationId="{4607DD08-D2C9-49B9-AD70-C99920B5AA06}"/>
          </ac:spMkLst>
        </pc:spChg>
        <pc:picChg chg="mod">
          <ac:chgData name="Beatriz Guerrero" userId="4dee045ad30c5b7e" providerId="LiveId" clId="{82C2D3A8-7E94-4F8A-80F1-91D7530E4317}" dt="2024-03-26T08:34:44.508" v="137" actId="1076"/>
          <ac:picMkLst>
            <pc:docMk/>
            <pc:sldMk cId="4241947356" sldId="381"/>
            <ac:picMk id="3" creationId="{7A380401-2A62-00FD-B38D-B28003C5285E}"/>
          </ac:picMkLst>
        </pc:picChg>
        <pc:picChg chg="del">
          <ac:chgData name="Beatriz Guerrero" userId="4dee045ad30c5b7e" providerId="LiveId" clId="{82C2D3A8-7E94-4F8A-80F1-91D7530E4317}" dt="2024-03-26T08:34:27.456" v="130" actId="478"/>
          <ac:picMkLst>
            <pc:docMk/>
            <pc:sldMk cId="4241947356" sldId="381"/>
            <ac:picMk id="5" creationId="{34401210-FEDC-A01B-7E40-4E88C4286B03}"/>
          </ac:picMkLst>
        </pc:picChg>
        <pc:picChg chg="del">
          <ac:chgData name="Beatriz Guerrero" userId="4dee045ad30c5b7e" providerId="LiveId" clId="{82C2D3A8-7E94-4F8A-80F1-91D7530E4317}" dt="2024-03-26T08:34:26.204" v="129" actId="478"/>
          <ac:picMkLst>
            <pc:docMk/>
            <pc:sldMk cId="4241947356" sldId="381"/>
            <ac:picMk id="6" creationId="{87E9EB2C-4443-1CAC-5C14-F70217136764}"/>
          </ac:picMkLst>
        </pc:picChg>
        <pc:picChg chg="add mod">
          <ac:chgData name="Beatriz Guerrero" userId="4dee045ad30c5b7e" providerId="LiveId" clId="{82C2D3A8-7E94-4F8A-80F1-91D7530E4317}" dt="2024-03-26T16:10:16.129" v="396" actId="1076"/>
          <ac:picMkLst>
            <pc:docMk/>
            <pc:sldMk cId="4241947356" sldId="381"/>
            <ac:picMk id="9218" creationId="{9B42A819-9889-9D39-564D-E13A7DB66B9B}"/>
          </ac:picMkLst>
        </pc:picChg>
        <pc:picChg chg="add mod">
          <ac:chgData name="Beatriz Guerrero" userId="4dee045ad30c5b7e" providerId="LiveId" clId="{82C2D3A8-7E94-4F8A-80F1-91D7530E4317}" dt="2024-03-26T16:10:33.286" v="403" actId="171"/>
          <ac:picMkLst>
            <pc:docMk/>
            <pc:sldMk cId="4241947356" sldId="381"/>
            <ac:picMk id="9220" creationId="{FB618082-6A11-5349-F579-7EE881BB1074}"/>
          </ac:picMkLst>
        </pc:picChg>
      </pc:sldChg>
      <pc:sldChg chg="addSp delSp modSp mod">
        <pc:chgData name="Beatriz Guerrero" userId="4dee045ad30c5b7e" providerId="LiveId" clId="{82C2D3A8-7E94-4F8A-80F1-91D7530E4317}" dt="2024-03-26T21:02:36.271" v="650"/>
        <pc:sldMkLst>
          <pc:docMk/>
          <pc:sldMk cId="4210605101" sldId="382"/>
        </pc:sldMkLst>
        <pc:spChg chg="mod">
          <ac:chgData name="Beatriz Guerrero" userId="4dee045ad30c5b7e" providerId="LiveId" clId="{82C2D3A8-7E94-4F8A-80F1-91D7530E4317}" dt="2024-03-26T09:17:21.747" v="195" actId="207"/>
          <ac:spMkLst>
            <pc:docMk/>
            <pc:sldMk cId="4210605101" sldId="382"/>
            <ac:spMk id="7" creationId="{153053D9-E0EA-D87B-6ACB-765C32ACE2E0}"/>
          </ac:spMkLst>
        </pc:spChg>
        <pc:spChg chg="mod">
          <ac:chgData name="Beatriz Guerrero" userId="4dee045ad30c5b7e" providerId="LiveId" clId="{82C2D3A8-7E94-4F8A-80F1-91D7530E4317}" dt="2024-03-26T09:17:21.747" v="195" actId="207"/>
          <ac:spMkLst>
            <pc:docMk/>
            <pc:sldMk cId="4210605101" sldId="382"/>
            <ac:spMk id="22" creationId="{713C2131-EBA1-490D-8A28-B72EAC91EFD2}"/>
          </ac:spMkLst>
        </pc:spChg>
        <pc:spChg chg="mod">
          <ac:chgData name="Beatriz Guerrero" userId="4dee045ad30c5b7e" providerId="LiveId" clId="{82C2D3A8-7E94-4F8A-80F1-91D7530E4317}" dt="2024-03-26T21:02:36.271" v="650"/>
          <ac:spMkLst>
            <pc:docMk/>
            <pc:sldMk cId="4210605101" sldId="382"/>
            <ac:spMk id="42" creationId="{47700F0A-748A-42B7-8B06-E3E5CFD2D0AA}"/>
          </ac:spMkLst>
        </pc:spChg>
        <pc:picChg chg="del">
          <ac:chgData name="Beatriz Guerrero" userId="4dee045ad30c5b7e" providerId="LiveId" clId="{82C2D3A8-7E94-4F8A-80F1-91D7530E4317}" dt="2024-03-26T09:16:57.597" v="190" actId="478"/>
          <ac:picMkLst>
            <pc:docMk/>
            <pc:sldMk cId="4210605101" sldId="382"/>
            <ac:picMk id="13314" creationId="{6FC3B2D0-A7CB-C4F3-A5B1-65EF3E8133AD}"/>
          </ac:picMkLst>
        </pc:picChg>
        <pc:picChg chg="add mod">
          <ac:chgData name="Beatriz Guerrero" userId="4dee045ad30c5b7e" providerId="LiveId" clId="{82C2D3A8-7E94-4F8A-80F1-91D7530E4317}" dt="2024-03-26T16:14:00.643" v="429" actId="1076"/>
          <ac:picMkLst>
            <pc:docMk/>
            <pc:sldMk cId="4210605101" sldId="382"/>
            <ac:picMk id="14338" creationId="{C89B5963-4E92-ACF8-F260-2E497954EB7F}"/>
          </ac:picMkLst>
        </pc:picChg>
        <pc:picChg chg="add mod">
          <ac:chgData name="Beatriz Guerrero" userId="4dee045ad30c5b7e" providerId="LiveId" clId="{82C2D3A8-7E94-4F8A-80F1-91D7530E4317}" dt="2024-03-26T16:14:13.335" v="432" actId="1076"/>
          <ac:picMkLst>
            <pc:docMk/>
            <pc:sldMk cId="4210605101" sldId="382"/>
            <ac:picMk id="14340" creationId="{8001EAD3-F95B-2842-A3C0-E7221CBE1B10}"/>
          </ac:picMkLst>
        </pc:picChg>
      </pc:sldChg>
      <pc:sldChg chg="addSp delSp modSp mod">
        <pc:chgData name="Beatriz Guerrero" userId="4dee045ad30c5b7e" providerId="LiveId" clId="{82C2D3A8-7E94-4F8A-80F1-91D7530E4317}" dt="2024-03-26T21:02:16.288" v="645"/>
        <pc:sldMkLst>
          <pc:docMk/>
          <pc:sldMk cId="99537121" sldId="384"/>
        </pc:sldMkLst>
        <pc:spChg chg="mod">
          <ac:chgData name="Beatriz Guerrero" userId="4dee045ad30c5b7e" providerId="LiveId" clId="{82C2D3A8-7E94-4F8A-80F1-91D7530E4317}" dt="2024-03-26T09:17:52.362" v="201" actId="207"/>
          <ac:spMkLst>
            <pc:docMk/>
            <pc:sldMk cId="99537121" sldId="384"/>
            <ac:spMk id="6" creationId="{1F498FD7-888D-C6B4-7060-CA390EE150AA}"/>
          </ac:spMkLst>
        </pc:spChg>
        <pc:spChg chg="mod">
          <ac:chgData name="Beatriz Guerrero" userId="4dee045ad30c5b7e" providerId="LiveId" clId="{82C2D3A8-7E94-4F8A-80F1-91D7530E4317}" dt="2024-03-26T09:17:52.362" v="201" actId="207"/>
          <ac:spMkLst>
            <pc:docMk/>
            <pc:sldMk cId="99537121" sldId="384"/>
            <ac:spMk id="22" creationId="{713C2131-EBA1-490D-8A28-B72EAC91EFD2}"/>
          </ac:spMkLst>
        </pc:spChg>
        <pc:spChg chg="mod">
          <ac:chgData name="Beatriz Guerrero" userId="4dee045ad30c5b7e" providerId="LiveId" clId="{82C2D3A8-7E94-4F8A-80F1-91D7530E4317}" dt="2024-03-26T21:02:16.288" v="645"/>
          <ac:spMkLst>
            <pc:docMk/>
            <pc:sldMk cId="99537121" sldId="384"/>
            <ac:spMk id="42" creationId="{47700F0A-748A-42B7-8B06-E3E5CFD2D0AA}"/>
          </ac:spMkLst>
        </pc:spChg>
        <pc:picChg chg="del">
          <ac:chgData name="Beatriz Guerrero" userId="4dee045ad30c5b7e" providerId="LiveId" clId="{82C2D3A8-7E94-4F8A-80F1-91D7530E4317}" dt="2024-03-26T09:17:24.846" v="196" actId="478"/>
          <ac:picMkLst>
            <pc:docMk/>
            <pc:sldMk cId="99537121" sldId="384"/>
            <ac:picMk id="14338" creationId="{2C805DFC-C4A1-29DE-7DF5-1BF66ACB9662}"/>
          </ac:picMkLst>
        </pc:picChg>
        <pc:picChg chg="add mod">
          <ac:chgData name="Beatriz Guerrero" userId="4dee045ad30c5b7e" providerId="LiveId" clId="{82C2D3A8-7E94-4F8A-80F1-91D7530E4317}" dt="2024-03-26T16:14:33.335" v="438" actId="1076"/>
          <ac:picMkLst>
            <pc:docMk/>
            <pc:sldMk cId="99537121" sldId="384"/>
            <ac:picMk id="15362" creationId="{E15AB5CB-92CB-F596-CA49-1C1BA50F6936}"/>
          </ac:picMkLst>
        </pc:picChg>
      </pc:sldChg>
      <pc:sldChg chg="addSp delSp modSp mod">
        <pc:chgData name="Beatriz Guerrero" userId="4dee045ad30c5b7e" providerId="LiveId" clId="{82C2D3A8-7E94-4F8A-80F1-91D7530E4317}" dt="2024-03-26T21:02:29.032" v="649" actId="1076"/>
        <pc:sldMkLst>
          <pc:docMk/>
          <pc:sldMk cId="3970302542" sldId="387"/>
        </pc:sldMkLst>
        <pc:spChg chg="mod">
          <ac:chgData name="Beatriz Guerrero" userId="4dee045ad30c5b7e" providerId="LiveId" clId="{82C2D3A8-7E94-4F8A-80F1-91D7530E4317}" dt="2024-03-26T09:18:26.611" v="207" actId="208"/>
          <ac:spMkLst>
            <pc:docMk/>
            <pc:sldMk cId="3970302542" sldId="387"/>
            <ac:spMk id="22" creationId="{713C2131-EBA1-490D-8A28-B72EAC91EFD2}"/>
          </ac:spMkLst>
        </pc:spChg>
        <pc:spChg chg="mod">
          <ac:chgData name="Beatriz Guerrero" userId="4dee045ad30c5b7e" providerId="LiveId" clId="{82C2D3A8-7E94-4F8A-80F1-91D7530E4317}" dt="2024-03-26T21:02:25.561" v="647" actId="1076"/>
          <ac:spMkLst>
            <pc:docMk/>
            <pc:sldMk cId="3970302542" sldId="387"/>
            <ac:spMk id="42" creationId="{47700F0A-748A-42B7-8B06-E3E5CFD2D0AA}"/>
          </ac:spMkLst>
        </pc:spChg>
        <pc:picChg chg="del">
          <ac:chgData name="Beatriz Guerrero" userId="4dee045ad30c5b7e" providerId="LiveId" clId="{82C2D3A8-7E94-4F8A-80F1-91D7530E4317}" dt="2024-03-26T09:18:07.094" v="202" actId="478"/>
          <ac:picMkLst>
            <pc:docMk/>
            <pc:sldMk cId="3970302542" sldId="387"/>
            <ac:picMk id="15362" creationId="{D489CF92-3632-9DA6-DC9E-B7291A8E2458}"/>
          </ac:picMkLst>
        </pc:picChg>
        <pc:picChg chg="add mod">
          <ac:chgData name="Beatriz Guerrero" userId="4dee045ad30c5b7e" providerId="LiveId" clId="{82C2D3A8-7E94-4F8A-80F1-91D7530E4317}" dt="2024-03-26T21:02:26.593" v="648" actId="1076"/>
          <ac:picMkLst>
            <pc:docMk/>
            <pc:sldMk cId="3970302542" sldId="387"/>
            <ac:picMk id="16386" creationId="{0537618A-BB9A-3D4D-5897-81D11ECFFB1A}"/>
          </ac:picMkLst>
        </pc:picChg>
        <pc:picChg chg="add mod">
          <ac:chgData name="Beatriz Guerrero" userId="4dee045ad30c5b7e" providerId="LiveId" clId="{82C2D3A8-7E94-4F8A-80F1-91D7530E4317}" dt="2024-03-26T21:02:29.032" v="649" actId="1076"/>
          <ac:picMkLst>
            <pc:docMk/>
            <pc:sldMk cId="3970302542" sldId="387"/>
            <ac:picMk id="16388" creationId="{F1ACCC0F-2F36-8EF0-CDE2-C0E77F1DF4B9}"/>
          </ac:picMkLst>
        </pc:picChg>
      </pc:sldChg>
      <pc:sldChg chg="addSp delSp modSp mod">
        <pc:chgData name="Beatriz Guerrero" userId="4dee045ad30c5b7e" providerId="LiveId" clId="{82C2D3A8-7E94-4F8A-80F1-91D7530E4317}" dt="2024-03-26T20:58:35.666" v="586" actId="255"/>
        <pc:sldMkLst>
          <pc:docMk/>
          <pc:sldMk cId="1411322190" sldId="388"/>
        </pc:sldMkLst>
        <pc:spChg chg="mod">
          <ac:chgData name="Beatriz Guerrero" userId="4dee045ad30c5b7e" providerId="LiveId" clId="{82C2D3A8-7E94-4F8A-80F1-91D7530E4317}" dt="2024-03-26T09:21:53.444" v="244" actId="207"/>
          <ac:spMkLst>
            <pc:docMk/>
            <pc:sldMk cId="1411322190" sldId="388"/>
            <ac:spMk id="7" creationId="{153053D9-E0EA-D87B-6ACB-765C32ACE2E0}"/>
          </ac:spMkLst>
        </pc:spChg>
        <pc:spChg chg="mod">
          <ac:chgData name="Beatriz Guerrero" userId="4dee045ad30c5b7e" providerId="LiveId" clId="{82C2D3A8-7E94-4F8A-80F1-91D7530E4317}" dt="2024-03-26T09:21:53.444" v="244" actId="207"/>
          <ac:spMkLst>
            <pc:docMk/>
            <pc:sldMk cId="1411322190" sldId="388"/>
            <ac:spMk id="22" creationId="{713C2131-EBA1-490D-8A28-B72EAC91EFD2}"/>
          </ac:spMkLst>
        </pc:spChg>
        <pc:spChg chg="mod">
          <ac:chgData name="Beatriz Guerrero" userId="4dee045ad30c5b7e" providerId="LiveId" clId="{82C2D3A8-7E94-4F8A-80F1-91D7530E4317}" dt="2024-03-26T20:58:35.666" v="586" actId="255"/>
          <ac:spMkLst>
            <pc:docMk/>
            <pc:sldMk cId="1411322190" sldId="388"/>
            <ac:spMk id="42" creationId="{47700F0A-748A-42B7-8B06-E3E5CFD2D0AA}"/>
          </ac:spMkLst>
        </pc:spChg>
        <pc:picChg chg="del">
          <ac:chgData name="Beatriz Guerrero" userId="4dee045ad30c5b7e" providerId="LiveId" clId="{82C2D3A8-7E94-4F8A-80F1-91D7530E4317}" dt="2024-03-26T09:18:43.511" v="209" actId="478"/>
          <ac:picMkLst>
            <pc:docMk/>
            <pc:sldMk cId="1411322190" sldId="388"/>
            <ac:picMk id="16386" creationId="{9B0E3F9D-ADFC-67F5-9074-2812DCD5D77B}"/>
          </ac:picMkLst>
        </pc:picChg>
        <pc:picChg chg="add mod">
          <ac:chgData name="Beatriz Guerrero" userId="4dee045ad30c5b7e" providerId="LiveId" clId="{82C2D3A8-7E94-4F8A-80F1-91D7530E4317}" dt="2024-03-26T16:15:35.444" v="450" actId="14100"/>
          <ac:picMkLst>
            <pc:docMk/>
            <pc:sldMk cId="1411322190" sldId="388"/>
            <ac:picMk id="17410" creationId="{CA4F191A-B7C4-B50A-434D-57E915F793D2}"/>
          </ac:picMkLst>
        </pc:picChg>
        <pc:picChg chg="add mod">
          <ac:chgData name="Beatriz Guerrero" userId="4dee045ad30c5b7e" providerId="LiveId" clId="{82C2D3A8-7E94-4F8A-80F1-91D7530E4317}" dt="2024-03-26T16:16:44.756" v="457" actId="171"/>
          <ac:picMkLst>
            <pc:docMk/>
            <pc:sldMk cId="1411322190" sldId="388"/>
            <ac:picMk id="17412" creationId="{3236C5CC-F46D-5D7F-EAAD-3B20A4E40F74}"/>
          </ac:picMkLst>
        </pc:picChg>
      </pc:sldChg>
      <pc:sldChg chg="addSp delSp modSp mod">
        <pc:chgData name="Beatriz Guerrero" userId="4dee045ad30c5b7e" providerId="LiveId" clId="{82C2D3A8-7E94-4F8A-80F1-91D7530E4317}" dt="2024-03-26T20:58:40.446" v="587" actId="108"/>
        <pc:sldMkLst>
          <pc:docMk/>
          <pc:sldMk cId="2416148273" sldId="389"/>
        </pc:sldMkLst>
        <pc:spChg chg="mod">
          <ac:chgData name="Beatriz Guerrero" userId="4dee045ad30c5b7e" providerId="LiveId" clId="{82C2D3A8-7E94-4F8A-80F1-91D7530E4317}" dt="2024-03-26T09:19:31.113" v="219" actId="255"/>
          <ac:spMkLst>
            <pc:docMk/>
            <pc:sldMk cId="2416148273" sldId="389"/>
            <ac:spMk id="3" creationId="{B2054DE8-5810-5303-A69B-DCACF6141DFC}"/>
          </ac:spMkLst>
        </pc:spChg>
        <pc:spChg chg="mod">
          <ac:chgData name="Beatriz Guerrero" userId="4dee045ad30c5b7e" providerId="LiveId" clId="{82C2D3A8-7E94-4F8A-80F1-91D7530E4317}" dt="2024-03-26T16:17:11.051" v="464" actId="1076"/>
          <ac:spMkLst>
            <pc:docMk/>
            <pc:sldMk cId="2416148273" sldId="389"/>
            <ac:spMk id="6" creationId="{1F498FD7-888D-C6B4-7060-CA390EE150AA}"/>
          </ac:spMkLst>
        </pc:spChg>
        <pc:spChg chg="mod">
          <ac:chgData name="Beatriz Guerrero" userId="4dee045ad30c5b7e" providerId="LiveId" clId="{82C2D3A8-7E94-4F8A-80F1-91D7530E4317}" dt="2024-03-26T20:58:40.446" v="587" actId="108"/>
          <ac:spMkLst>
            <pc:docMk/>
            <pc:sldMk cId="2416148273" sldId="389"/>
            <ac:spMk id="7" creationId="{7B2A37AC-2F4B-FBB7-D2ED-7E5F73E88A5A}"/>
          </ac:spMkLst>
        </pc:spChg>
        <pc:spChg chg="mod">
          <ac:chgData name="Beatriz Guerrero" userId="4dee045ad30c5b7e" providerId="LiveId" clId="{82C2D3A8-7E94-4F8A-80F1-91D7530E4317}" dt="2024-03-26T09:19:41.737" v="223" actId="207"/>
          <ac:spMkLst>
            <pc:docMk/>
            <pc:sldMk cId="2416148273" sldId="389"/>
            <ac:spMk id="22" creationId="{713C2131-EBA1-490D-8A28-B72EAC91EFD2}"/>
          </ac:spMkLst>
        </pc:spChg>
        <pc:picChg chg="del">
          <ac:chgData name="Beatriz Guerrero" userId="4dee045ad30c5b7e" providerId="LiveId" clId="{82C2D3A8-7E94-4F8A-80F1-91D7530E4317}" dt="2024-03-26T09:19:32.711" v="220" actId="478"/>
          <ac:picMkLst>
            <pc:docMk/>
            <pc:sldMk cId="2416148273" sldId="389"/>
            <ac:picMk id="17410" creationId="{17DD58A7-EBF6-516C-AA3A-CBB91A483163}"/>
          </ac:picMkLst>
        </pc:picChg>
        <pc:picChg chg="add mod">
          <ac:chgData name="Beatriz Guerrero" userId="4dee045ad30c5b7e" providerId="LiveId" clId="{82C2D3A8-7E94-4F8A-80F1-91D7530E4317}" dt="2024-03-26T16:16:55.660" v="460" actId="1076"/>
          <ac:picMkLst>
            <pc:docMk/>
            <pc:sldMk cId="2416148273" sldId="389"/>
            <ac:picMk id="18434" creationId="{5F254ECF-F8B8-F5BC-D240-522DA03940DC}"/>
          </ac:picMkLst>
        </pc:picChg>
        <pc:picChg chg="add mod">
          <ac:chgData name="Beatriz Guerrero" userId="4dee045ad30c5b7e" providerId="LiveId" clId="{82C2D3A8-7E94-4F8A-80F1-91D7530E4317}" dt="2024-03-26T16:17:18.303" v="466" actId="1076"/>
          <ac:picMkLst>
            <pc:docMk/>
            <pc:sldMk cId="2416148273" sldId="389"/>
            <ac:picMk id="18436" creationId="{70994FB6-C8F1-5393-2A93-AEFFB2D3663B}"/>
          </ac:picMkLst>
        </pc:picChg>
      </pc:sldChg>
      <pc:sldChg chg="addSp delSp modSp mod">
        <pc:chgData name="Beatriz Guerrero" userId="4dee045ad30c5b7e" providerId="LiveId" clId="{82C2D3A8-7E94-4F8A-80F1-91D7530E4317}" dt="2024-03-26T20:58:45.006" v="588" actId="108"/>
        <pc:sldMkLst>
          <pc:docMk/>
          <pc:sldMk cId="3196916260" sldId="390"/>
        </pc:sldMkLst>
        <pc:spChg chg="mod">
          <ac:chgData name="Beatriz Guerrero" userId="4dee045ad30c5b7e" providerId="LiveId" clId="{82C2D3A8-7E94-4F8A-80F1-91D7530E4317}" dt="2024-03-26T09:21:56.978" v="246" actId="207"/>
          <ac:spMkLst>
            <pc:docMk/>
            <pc:sldMk cId="3196916260" sldId="390"/>
            <ac:spMk id="22" creationId="{713C2131-EBA1-490D-8A28-B72EAC91EFD2}"/>
          </ac:spMkLst>
        </pc:spChg>
        <pc:spChg chg="mod">
          <ac:chgData name="Beatriz Guerrero" userId="4dee045ad30c5b7e" providerId="LiveId" clId="{82C2D3A8-7E94-4F8A-80F1-91D7530E4317}" dt="2024-03-26T20:58:45.006" v="588" actId="108"/>
          <ac:spMkLst>
            <pc:docMk/>
            <pc:sldMk cId="3196916260" sldId="390"/>
            <ac:spMk id="42" creationId="{47700F0A-748A-42B7-8B06-E3E5CFD2D0AA}"/>
          </ac:spMkLst>
        </pc:spChg>
        <pc:picChg chg="del">
          <ac:chgData name="Beatriz Guerrero" userId="4dee045ad30c5b7e" providerId="LiveId" clId="{82C2D3A8-7E94-4F8A-80F1-91D7530E4317}" dt="2024-03-26T09:20:15.817" v="230" actId="478"/>
          <ac:picMkLst>
            <pc:docMk/>
            <pc:sldMk cId="3196916260" sldId="390"/>
            <ac:picMk id="18434" creationId="{F5B1A19E-7DEC-222A-E26A-138DB747DF82}"/>
          </ac:picMkLst>
        </pc:picChg>
        <pc:picChg chg="add mod">
          <ac:chgData name="Beatriz Guerrero" userId="4dee045ad30c5b7e" providerId="LiveId" clId="{82C2D3A8-7E94-4F8A-80F1-91D7530E4317}" dt="2024-03-26T16:17:32.406" v="469" actId="1076"/>
          <ac:picMkLst>
            <pc:docMk/>
            <pc:sldMk cId="3196916260" sldId="390"/>
            <ac:picMk id="19458" creationId="{043B21A0-B04E-9025-7FB4-B189336CC7CF}"/>
          </ac:picMkLst>
        </pc:picChg>
        <pc:picChg chg="add mod">
          <ac:chgData name="Beatriz Guerrero" userId="4dee045ad30c5b7e" providerId="LiveId" clId="{82C2D3A8-7E94-4F8A-80F1-91D7530E4317}" dt="2024-03-26T16:18:02.716" v="477" actId="1076"/>
          <ac:picMkLst>
            <pc:docMk/>
            <pc:sldMk cId="3196916260" sldId="390"/>
            <ac:picMk id="19460" creationId="{AD4FBBBD-23DB-3AA6-C704-F68BD8605540}"/>
          </ac:picMkLst>
        </pc:picChg>
      </pc:sldChg>
      <pc:sldChg chg="addSp delSp modSp mod">
        <pc:chgData name="Beatriz Guerrero" userId="4dee045ad30c5b7e" providerId="LiveId" clId="{82C2D3A8-7E94-4F8A-80F1-91D7530E4317}" dt="2024-03-26T21:00:21.162" v="623" actId="403"/>
        <pc:sldMkLst>
          <pc:docMk/>
          <pc:sldMk cId="751544643" sldId="391"/>
        </pc:sldMkLst>
        <pc:spChg chg="mod">
          <ac:chgData name="Beatriz Guerrero" userId="4dee045ad30c5b7e" providerId="LiveId" clId="{82C2D3A8-7E94-4F8A-80F1-91D7530E4317}" dt="2024-03-26T09:21:07.638" v="242" actId="207"/>
          <ac:spMkLst>
            <pc:docMk/>
            <pc:sldMk cId="751544643" sldId="391"/>
            <ac:spMk id="7" creationId="{153053D9-E0EA-D87B-6ACB-765C32ACE2E0}"/>
          </ac:spMkLst>
        </pc:spChg>
        <pc:spChg chg="mod">
          <ac:chgData name="Beatriz Guerrero" userId="4dee045ad30c5b7e" providerId="LiveId" clId="{82C2D3A8-7E94-4F8A-80F1-91D7530E4317}" dt="2024-03-26T09:21:07.638" v="242" actId="207"/>
          <ac:spMkLst>
            <pc:docMk/>
            <pc:sldMk cId="751544643" sldId="391"/>
            <ac:spMk id="22" creationId="{713C2131-EBA1-490D-8A28-B72EAC91EFD2}"/>
          </ac:spMkLst>
        </pc:spChg>
        <pc:spChg chg="mod">
          <ac:chgData name="Beatriz Guerrero" userId="4dee045ad30c5b7e" providerId="LiveId" clId="{82C2D3A8-7E94-4F8A-80F1-91D7530E4317}" dt="2024-03-26T21:00:21.162" v="623" actId="403"/>
          <ac:spMkLst>
            <pc:docMk/>
            <pc:sldMk cId="751544643" sldId="391"/>
            <ac:spMk id="42" creationId="{47700F0A-748A-42B7-8B06-E3E5CFD2D0AA}"/>
          </ac:spMkLst>
        </pc:spChg>
        <pc:picChg chg="del">
          <ac:chgData name="Beatriz Guerrero" userId="4dee045ad30c5b7e" providerId="LiveId" clId="{82C2D3A8-7E94-4F8A-80F1-91D7530E4317}" dt="2024-03-26T09:20:37.972" v="233" actId="478"/>
          <ac:picMkLst>
            <pc:docMk/>
            <pc:sldMk cId="751544643" sldId="391"/>
            <ac:picMk id="19458" creationId="{6BD4DAC2-5CD7-14C8-D8AE-979706753ED5}"/>
          </ac:picMkLst>
        </pc:picChg>
        <pc:picChg chg="add mod">
          <ac:chgData name="Beatriz Guerrero" userId="4dee045ad30c5b7e" providerId="LiveId" clId="{82C2D3A8-7E94-4F8A-80F1-91D7530E4317}" dt="2024-03-26T16:18:58.494" v="484" actId="1076"/>
          <ac:picMkLst>
            <pc:docMk/>
            <pc:sldMk cId="751544643" sldId="391"/>
            <ac:picMk id="20482" creationId="{C789EFA5-8337-BB68-08F2-BA5F945F95DB}"/>
          </ac:picMkLst>
        </pc:picChg>
        <pc:picChg chg="add mod">
          <ac:chgData name="Beatriz Guerrero" userId="4dee045ad30c5b7e" providerId="LiveId" clId="{82C2D3A8-7E94-4F8A-80F1-91D7530E4317}" dt="2024-03-26T16:19:13.097" v="487" actId="1076"/>
          <ac:picMkLst>
            <pc:docMk/>
            <pc:sldMk cId="751544643" sldId="391"/>
            <ac:picMk id="20484" creationId="{C036982E-7F4D-AEF1-0B34-01ECF0405276}"/>
          </ac:picMkLst>
        </pc:picChg>
        <pc:picChg chg="add mod">
          <ac:chgData name="Beatriz Guerrero" userId="4dee045ad30c5b7e" providerId="LiveId" clId="{82C2D3A8-7E94-4F8A-80F1-91D7530E4317}" dt="2024-03-26T16:19:31.845" v="491" actId="14100"/>
          <ac:picMkLst>
            <pc:docMk/>
            <pc:sldMk cId="751544643" sldId="391"/>
            <ac:picMk id="20486" creationId="{F2D49245-4271-A2D5-AB29-D6814DCCC92A}"/>
          </ac:picMkLst>
        </pc:picChg>
      </pc:sldChg>
      <pc:sldChg chg="addSp delSp modSp mod">
        <pc:chgData name="Beatriz Guerrero" userId="4dee045ad30c5b7e" providerId="LiveId" clId="{82C2D3A8-7E94-4F8A-80F1-91D7530E4317}" dt="2024-03-26T21:00:16.478" v="621" actId="1076"/>
        <pc:sldMkLst>
          <pc:docMk/>
          <pc:sldMk cId="1420848506" sldId="392"/>
        </pc:sldMkLst>
        <pc:spChg chg="mod ord">
          <ac:chgData name="Beatriz Guerrero" userId="4dee045ad30c5b7e" providerId="LiveId" clId="{82C2D3A8-7E94-4F8A-80F1-91D7530E4317}" dt="2024-03-26T21:00:11.059" v="618" actId="403"/>
          <ac:spMkLst>
            <pc:docMk/>
            <pc:sldMk cId="1420848506" sldId="392"/>
            <ac:spMk id="2" creationId="{8E3FBB42-19C8-B7D0-E2A1-B4DA592A6DFF}"/>
          </ac:spMkLst>
        </pc:spChg>
        <pc:spChg chg="mod">
          <ac:chgData name="Beatriz Guerrero" userId="4dee045ad30c5b7e" providerId="LiveId" clId="{82C2D3A8-7E94-4F8A-80F1-91D7530E4317}" dt="2024-03-26T15:55:26.762" v="249" actId="208"/>
          <ac:spMkLst>
            <pc:docMk/>
            <pc:sldMk cId="1420848506" sldId="392"/>
            <ac:spMk id="6" creationId="{1F498FD7-888D-C6B4-7060-CA390EE150AA}"/>
          </ac:spMkLst>
        </pc:spChg>
        <pc:spChg chg="mod">
          <ac:chgData name="Beatriz Guerrero" userId="4dee045ad30c5b7e" providerId="LiveId" clId="{82C2D3A8-7E94-4F8A-80F1-91D7530E4317}" dt="2024-03-26T15:55:26.762" v="249" actId="208"/>
          <ac:spMkLst>
            <pc:docMk/>
            <pc:sldMk cId="1420848506" sldId="392"/>
            <ac:spMk id="22" creationId="{713C2131-EBA1-490D-8A28-B72EAC91EFD2}"/>
          </ac:spMkLst>
        </pc:spChg>
        <pc:picChg chg="mod">
          <ac:chgData name="Beatriz Guerrero" userId="4dee045ad30c5b7e" providerId="LiveId" clId="{82C2D3A8-7E94-4F8A-80F1-91D7530E4317}" dt="2024-03-26T21:00:13.414" v="619" actId="1076"/>
          <ac:picMkLst>
            <pc:docMk/>
            <pc:sldMk cId="1420848506" sldId="392"/>
            <ac:picMk id="4" creationId="{C654B00F-2C76-D7D6-3DE7-21052DFB7AAF}"/>
          </ac:picMkLst>
        </pc:picChg>
        <pc:picChg chg="del">
          <ac:chgData name="Beatriz Guerrero" userId="4dee045ad30c5b7e" providerId="LiveId" clId="{82C2D3A8-7E94-4F8A-80F1-91D7530E4317}" dt="2024-03-26T15:55:20.268" v="247" actId="478"/>
          <ac:picMkLst>
            <pc:docMk/>
            <pc:sldMk cId="1420848506" sldId="392"/>
            <ac:picMk id="20482" creationId="{CE616722-758F-A358-4379-73DBE8AF38E7}"/>
          </ac:picMkLst>
        </pc:picChg>
        <pc:picChg chg="add mod">
          <ac:chgData name="Beatriz Guerrero" userId="4dee045ad30c5b7e" providerId="LiveId" clId="{82C2D3A8-7E94-4F8A-80F1-91D7530E4317}" dt="2024-03-26T21:00:16.478" v="621" actId="1076"/>
          <ac:picMkLst>
            <pc:docMk/>
            <pc:sldMk cId="1420848506" sldId="392"/>
            <ac:picMk id="21506" creationId="{8A61F278-96FA-D8A4-4440-3B156D6B4E9A}"/>
          </ac:picMkLst>
        </pc:picChg>
        <pc:picChg chg="add mod">
          <ac:chgData name="Beatriz Guerrero" userId="4dee045ad30c5b7e" providerId="LiveId" clId="{82C2D3A8-7E94-4F8A-80F1-91D7530E4317}" dt="2024-03-26T21:00:15.184" v="620" actId="1076"/>
          <ac:picMkLst>
            <pc:docMk/>
            <pc:sldMk cId="1420848506" sldId="392"/>
            <ac:picMk id="21508" creationId="{5993A3F8-12D2-8BE5-047A-CED13A02B298}"/>
          </ac:picMkLst>
        </pc:picChg>
      </pc:sldChg>
      <pc:sldChg chg="addSp delSp modSp mod">
        <pc:chgData name="Beatriz Guerrero" userId="4dee045ad30c5b7e" providerId="LiveId" clId="{82C2D3A8-7E94-4F8A-80F1-91D7530E4317}" dt="2024-03-26T21:00:06.280" v="616" actId="403"/>
        <pc:sldMkLst>
          <pc:docMk/>
          <pc:sldMk cId="3026130775" sldId="393"/>
        </pc:sldMkLst>
        <pc:spChg chg="mod">
          <ac:chgData name="Beatriz Guerrero" userId="4dee045ad30c5b7e" providerId="LiveId" clId="{82C2D3A8-7E94-4F8A-80F1-91D7530E4317}" dt="2024-03-26T21:00:06.280" v="616" actId="403"/>
          <ac:spMkLst>
            <pc:docMk/>
            <pc:sldMk cId="3026130775" sldId="393"/>
            <ac:spMk id="2" creationId="{92FBA4F9-A23D-8933-55F4-4402A5F40605}"/>
          </ac:spMkLst>
        </pc:spChg>
        <pc:spChg chg="mod">
          <ac:chgData name="Beatriz Guerrero" userId="4dee045ad30c5b7e" providerId="LiveId" clId="{82C2D3A8-7E94-4F8A-80F1-91D7530E4317}" dt="2024-03-26T15:56:18.584" v="255" actId="207"/>
          <ac:spMkLst>
            <pc:docMk/>
            <pc:sldMk cId="3026130775" sldId="393"/>
            <ac:spMk id="22" creationId="{713C2131-EBA1-490D-8A28-B72EAC91EFD2}"/>
          </ac:spMkLst>
        </pc:spChg>
        <pc:picChg chg="del">
          <ac:chgData name="Beatriz Guerrero" userId="4dee045ad30c5b7e" providerId="LiveId" clId="{82C2D3A8-7E94-4F8A-80F1-91D7530E4317}" dt="2024-03-26T15:56:20.818" v="256" actId="478"/>
          <ac:picMkLst>
            <pc:docMk/>
            <pc:sldMk cId="3026130775" sldId="393"/>
            <ac:picMk id="3" creationId="{9B0BD1B0-0E22-7573-FDCE-68B5C86AF913}"/>
          </ac:picMkLst>
        </pc:picChg>
        <pc:picChg chg="mod">
          <ac:chgData name="Beatriz Guerrero" userId="4dee045ad30c5b7e" providerId="LiveId" clId="{82C2D3A8-7E94-4F8A-80F1-91D7530E4317}" dt="2024-03-26T16:20:24.007" v="501" actId="1076"/>
          <ac:picMkLst>
            <pc:docMk/>
            <pc:sldMk cId="3026130775" sldId="393"/>
            <ac:picMk id="4" creationId="{C3B3173C-09E3-49F8-1166-01C4EBD22F76}"/>
          </ac:picMkLst>
        </pc:picChg>
        <pc:picChg chg="add mod">
          <ac:chgData name="Beatriz Guerrero" userId="4dee045ad30c5b7e" providerId="LiveId" clId="{82C2D3A8-7E94-4F8A-80F1-91D7530E4317}" dt="2024-03-26T20:59:56.506" v="614" actId="1076"/>
          <ac:picMkLst>
            <pc:docMk/>
            <pc:sldMk cId="3026130775" sldId="393"/>
            <ac:picMk id="22530" creationId="{1C619BF1-F121-BA04-D1D5-2F4DC89C7C3B}"/>
          </ac:picMkLst>
        </pc:picChg>
        <pc:picChg chg="add mod">
          <ac:chgData name="Beatriz Guerrero" userId="4dee045ad30c5b7e" providerId="LiveId" clId="{82C2D3A8-7E94-4F8A-80F1-91D7530E4317}" dt="2024-03-26T20:59:54.773" v="613" actId="1076"/>
          <ac:picMkLst>
            <pc:docMk/>
            <pc:sldMk cId="3026130775" sldId="393"/>
            <ac:picMk id="22532" creationId="{D32853B1-B1BF-4FF0-25CF-418E6129AB3F}"/>
          </ac:picMkLst>
        </pc:picChg>
      </pc:sldChg>
      <pc:sldChg chg="addSp delSp modSp mod">
        <pc:chgData name="Beatriz Guerrero" userId="4dee045ad30c5b7e" providerId="LiveId" clId="{82C2D3A8-7E94-4F8A-80F1-91D7530E4317}" dt="2024-03-26T21:01:52.753" v="644" actId="108"/>
        <pc:sldMkLst>
          <pc:docMk/>
          <pc:sldMk cId="3279899489" sldId="397"/>
        </pc:sldMkLst>
        <pc:spChg chg="add mod">
          <ac:chgData name="Beatriz Guerrero" userId="4dee045ad30c5b7e" providerId="LiveId" clId="{82C2D3A8-7E94-4F8A-80F1-91D7530E4317}" dt="2024-03-26T21:01:48.660" v="643" actId="108"/>
          <ac:spMkLst>
            <pc:docMk/>
            <pc:sldMk cId="3279899489" sldId="397"/>
            <ac:spMk id="2" creationId="{B61DA7F9-AE21-EC32-951D-D0885D94DE95}"/>
          </ac:spMkLst>
        </pc:spChg>
        <pc:spChg chg="add mod">
          <ac:chgData name="Beatriz Guerrero" userId="4dee045ad30c5b7e" providerId="LiveId" clId="{82C2D3A8-7E94-4F8A-80F1-91D7530E4317}" dt="2024-03-26T21:01:52.753" v="644" actId="108"/>
          <ac:spMkLst>
            <pc:docMk/>
            <pc:sldMk cId="3279899489" sldId="397"/>
            <ac:spMk id="4" creationId="{186D77D2-D4AC-41CE-7716-105F64B16E5B}"/>
          </ac:spMkLst>
        </pc:spChg>
        <pc:spChg chg="del mod">
          <ac:chgData name="Beatriz Guerrero" userId="4dee045ad30c5b7e" providerId="LiveId" clId="{82C2D3A8-7E94-4F8A-80F1-91D7530E4317}" dt="2024-03-26T16:25:24.588" v="542" actId="478"/>
          <ac:spMkLst>
            <pc:docMk/>
            <pc:sldMk cId="3279899489" sldId="397"/>
            <ac:spMk id="7" creationId="{153053D9-E0EA-D87B-6ACB-765C32ACE2E0}"/>
          </ac:spMkLst>
        </pc:spChg>
        <pc:spChg chg="mod">
          <ac:chgData name="Beatriz Guerrero" userId="4dee045ad30c5b7e" providerId="LiveId" clId="{82C2D3A8-7E94-4F8A-80F1-91D7530E4317}" dt="2024-03-26T15:57:46.229" v="268" actId="207"/>
          <ac:spMkLst>
            <pc:docMk/>
            <pc:sldMk cId="3279899489" sldId="397"/>
            <ac:spMk id="22" creationId="{713C2131-EBA1-490D-8A28-B72EAC91EFD2}"/>
          </ac:spMkLst>
        </pc:spChg>
        <pc:spChg chg="mod">
          <ac:chgData name="Beatriz Guerrero" userId="4dee045ad30c5b7e" providerId="LiveId" clId="{82C2D3A8-7E94-4F8A-80F1-91D7530E4317}" dt="2024-03-26T21:01:44.389" v="642" actId="207"/>
          <ac:spMkLst>
            <pc:docMk/>
            <pc:sldMk cId="3279899489" sldId="397"/>
            <ac:spMk id="42" creationId="{47700F0A-748A-42B7-8B06-E3E5CFD2D0AA}"/>
          </ac:spMkLst>
        </pc:spChg>
        <pc:picChg chg="add mod">
          <ac:chgData name="Beatriz Guerrero" userId="4dee045ad30c5b7e" providerId="LiveId" clId="{82C2D3A8-7E94-4F8A-80F1-91D7530E4317}" dt="2024-03-26T21:01:24.216" v="639" actId="1076"/>
          <ac:picMkLst>
            <pc:docMk/>
            <pc:sldMk cId="3279899489" sldId="397"/>
            <ac:picMk id="3" creationId="{9C0AFCAB-E111-22FD-03DD-CCA882B27009}"/>
          </ac:picMkLst>
        </pc:picChg>
        <pc:picChg chg="add mod">
          <ac:chgData name="Beatriz Guerrero" userId="4dee045ad30c5b7e" providerId="LiveId" clId="{82C2D3A8-7E94-4F8A-80F1-91D7530E4317}" dt="2024-03-26T21:00:56.949" v="633" actId="1076"/>
          <ac:picMkLst>
            <pc:docMk/>
            <pc:sldMk cId="3279899489" sldId="397"/>
            <ac:picMk id="5" creationId="{3D0E3F1B-C920-9B5F-254A-B86D51FCB72D}"/>
          </ac:picMkLst>
        </pc:picChg>
        <pc:picChg chg="mod">
          <ac:chgData name="Beatriz Guerrero" userId="4dee045ad30c5b7e" providerId="LiveId" clId="{82C2D3A8-7E94-4F8A-80F1-91D7530E4317}" dt="2024-03-26T21:01:22.264" v="638" actId="1076"/>
          <ac:picMkLst>
            <pc:docMk/>
            <pc:sldMk cId="3279899489" sldId="397"/>
            <ac:picMk id="6" creationId="{122FEBDA-97EF-04C1-9F3A-1C2767BE3DAF}"/>
          </ac:picMkLst>
        </pc:picChg>
        <pc:picChg chg="add mod">
          <ac:chgData name="Beatriz Guerrero" userId="4dee045ad30c5b7e" providerId="LiveId" clId="{82C2D3A8-7E94-4F8A-80F1-91D7530E4317}" dt="2024-03-26T21:00:44.463" v="629" actId="1076"/>
          <ac:picMkLst>
            <pc:docMk/>
            <pc:sldMk cId="3279899489" sldId="397"/>
            <ac:picMk id="23554" creationId="{96BA8C0E-9EF5-5BBA-A2B4-A7EB2D22DC6C}"/>
          </ac:picMkLst>
        </pc:picChg>
        <pc:picChg chg="add mod">
          <ac:chgData name="Beatriz Guerrero" userId="4dee045ad30c5b7e" providerId="LiveId" clId="{82C2D3A8-7E94-4F8A-80F1-91D7530E4317}" dt="2024-03-26T21:00:43.199" v="628" actId="1076"/>
          <ac:picMkLst>
            <pc:docMk/>
            <pc:sldMk cId="3279899489" sldId="397"/>
            <ac:picMk id="23556" creationId="{A4759211-422D-018D-69BE-C191063FE2E2}"/>
          </ac:picMkLst>
        </pc:picChg>
        <pc:picChg chg="add mod">
          <ac:chgData name="Beatriz Guerrero" userId="4dee045ad30c5b7e" providerId="LiveId" clId="{82C2D3A8-7E94-4F8A-80F1-91D7530E4317}" dt="2024-03-26T21:00:46.119" v="630" actId="1076"/>
          <ac:picMkLst>
            <pc:docMk/>
            <pc:sldMk cId="3279899489" sldId="397"/>
            <ac:picMk id="23558" creationId="{44B8F41E-0038-3893-4674-BCCA64CDA628}"/>
          </ac:picMkLst>
        </pc:picChg>
      </pc:sldChg>
      <pc:sldChg chg="modSp del mod">
        <pc:chgData name="Beatriz Guerrero" userId="4dee045ad30c5b7e" providerId="LiveId" clId="{82C2D3A8-7E94-4F8A-80F1-91D7530E4317}" dt="2024-03-26T16:24:59.880" v="532" actId="47"/>
        <pc:sldMkLst>
          <pc:docMk/>
          <pc:sldMk cId="4244909408" sldId="398"/>
        </pc:sldMkLst>
        <pc:spChg chg="mod">
          <ac:chgData name="Beatriz Guerrero" userId="4dee045ad30c5b7e" providerId="LiveId" clId="{82C2D3A8-7E94-4F8A-80F1-91D7530E4317}" dt="2024-03-26T16:00:57.481" v="318" actId="255"/>
          <ac:spMkLst>
            <pc:docMk/>
            <pc:sldMk cId="4244909408" sldId="398"/>
            <ac:spMk id="2" creationId="{8E3FBB42-19C8-B7D0-E2A1-B4DA592A6DFF}"/>
          </ac:spMkLst>
        </pc:spChg>
        <pc:spChg chg="mod">
          <ac:chgData name="Beatriz Guerrero" userId="4dee045ad30c5b7e" providerId="LiveId" clId="{82C2D3A8-7E94-4F8A-80F1-91D7530E4317}" dt="2024-03-26T15:57:55.952" v="270" actId="207"/>
          <ac:spMkLst>
            <pc:docMk/>
            <pc:sldMk cId="4244909408" sldId="398"/>
            <ac:spMk id="22" creationId="{713C2131-EBA1-490D-8A28-B72EAC91EFD2}"/>
          </ac:spMkLst>
        </pc:spChg>
      </pc:sldChg>
      <pc:sldChg chg="delSp modSp del mod">
        <pc:chgData name="Beatriz Guerrero" userId="4dee045ad30c5b7e" providerId="LiveId" clId="{82C2D3A8-7E94-4F8A-80F1-91D7530E4317}" dt="2024-03-26T16:27:29.522" v="554" actId="47"/>
        <pc:sldMkLst>
          <pc:docMk/>
          <pc:sldMk cId="3097114445" sldId="399"/>
        </pc:sldMkLst>
        <pc:spChg chg="del mod">
          <ac:chgData name="Beatriz Guerrero" userId="4dee045ad30c5b7e" providerId="LiveId" clId="{82C2D3A8-7E94-4F8A-80F1-91D7530E4317}" dt="2024-03-26T16:25:02.340" v="533" actId="478"/>
          <ac:spMkLst>
            <pc:docMk/>
            <pc:sldMk cId="3097114445" sldId="399"/>
            <ac:spMk id="2" creationId="{92FBA4F9-A23D-8933-55F4-4402A5F40605}"/>
          </ac:spMkLst>
        </pc:spChg>
        <pc:spChg chg="mod">
          <ac:chgData name="Beatriz Guerrero" userId="4dee045ad30c5b7e" providerId="LiveId" clId="{82C2D3A8-7E94-4F8A-80F1-91D7530E4317}" dt="2024-03-26T15:58:34.509" v="275" actId="207"/>
          <ac:spMkLst>
            <pc:docMk/>
            <pc:sldMk cId="3097114445" sldId="399"/>
            <ac:spMk id="3" creationId="{CFAA44CC-CEF0-2B47-85A7-C1EECC842A43}"/>
          </ac:spMkLst>
        </pc:spChg>
        <pc:spChg chg="mod">
          <ac:chgData name="Beatriz Guerrero" userId="4dee045ad30c5b7e" providerId="LiveId" clId="{82C2D3A8-7E94-4F8A-80F1-91D7530E4317}" dt="2024-03-26T15:58:34.509" v="275" actId="207"/>
          <ac:spMkLst>
            <pc:docMk/>
            <pc:sldMk cId="3097114445" sldId="399"/>
            <ac:spMk id="22" creationId="{713C2131-EBA1-490D-8A28-B72EAC91EFD2}"/>
          </ac:spMkLst>
        </pc:spChg>
        <pc:picChg chg="del">
          <ac:chgData name="Beatriz Guerrero" userId="4dee045ad30c5b7e" providerId="LiveId" clId="{82C2D3A8-7E94-4F8A-80F1-91D7530E4317}" dt="2024-03-26T16:25:03.905" v="534" actId="478"/>
          <ac:picMkLst>
            <pc:docMk/>
            <pc:sldMk cId="3097114445" sldId="399"/>
            <ac:picMk id="4" creationId="{C3B3173C-09E3-49F8-1166-01C4EBD22F76}"/>
          </ac:picMkLst>
        </pc:picChg>
      </pc:sldChg>
      <pc:sldChg chg="del">
        <pc:chgData name="Beatriz Guerrero" userId="4dee045ad30c5b7e" providerId="LiveId" clId="{82C2D3A8-7E94-4F8A-80F1-91D7530E4317}" dt="2024-03-26T15:58:46.525" v="277" actId="47"/>
        <pc:sldMkLst>
          <pc:docMk/>
          <pc:sldMk cId="510933137" sldId="400"/>
        </pc:sldMkLst>
      </pc:sldChg>
      <pc:sldChg chg="del">
        <pc:chgData name="Beatriz Guerrero" userId="4dee045ad30c5b7e" providerId="LiveId" clId="{82C2D3A8-7E94-4F8A-80F1-91D7530E4317}" dt="2024-03-26T15:58:47.506" v="278" actId="47"/>
        <pc:sldMkLst>
          <pc:docMk/>
          <pc:sldMk cId="2363346435" sldId="401"/>
        </pc:sldMkLst>
      </pc:sldChg>
      <pc:sldChg chg="add del">
        <pc:chgData name="Beatriz Guerrero" userId="4dee045ad30c5b7e" providerId="LiveId" clId="{82C2D3A8-7E94-4F8A-80F1-91D7530E4317}" dt="2024-03-26T08:19:22.520" v="69" actId="47"/>
        <pc:sldMkLst>
          <pc:docMk/>
          <pc:sldMk cId="1359208087" sldId="402"/>
        </pc:sldMkLst>
      </pc:sldChg>
    </pc:docChg>
  </pc:docChgLst>
  <pc:docChgLst>
    <pc:chgData name="Beatriz Guerrero" userId="4dee045ad30c5b7e" providerId="LiveId" clId="{BFEC52EB-BFB8-4D48-A8AB-0C0727DFD661}"/>
    <pc:docChg chg="undo custSel addSld delSld modSld">
      <pc:chgData name="Beatriz Guerrero" userId="4dee045ad30c5b7e" providerId="LiveId" clId="{BFEC52EB-BFB8-4D48-A8AB-0C0727DFD661}" dt="2024-06-04T13:05:59.868" v="377" actId="20577"/>
      <pc:docMkLst>
        <pc:docMk/>
      </pc:docMkLst>
      <pc:sldChg chg="addSp delSp modSp mod">
        <pc:chgData name="Beatriz Guerrero" userId="4dee045ad30c5b7e" providerId="LiveId" clId="{BFEC52EB-BFB8-4D48-A8AB-0C0727DFD661}" dt="2024-06-04T13:05:59.868" v="377" actId="20577"/>
        <pc:sldMkLst>
          <pc:docMk/>
          <pc:sldMk cId="1440225458" sldId="257"/>
        </pc:sldMkLst>
        <pc:spChg chg="mod">
          <ac:chgData name="Beatriz Guerrero" userId="4dee045ad30c5b7e" providerId="LiveId" clId="{BFEC52EB-BFB8-4D48-A8AB-0C0727DFD661}" dt="2024-06-04T13:05:59.868" v="377" actId="20577"/>
          <ac:spMkLst>
            <pc:docMk/>
            <pc:sldMk cId="1440225458" sldId="257"/>
            <ac:spMk id="3" creationId="{00000000-0000-0000-0000-000000000000}"/>
          </ac:spMkLst>
        </pc:spChg>
        <pc:spChg chg="mod">
          <ac:chgData name="Beatriz Guerrero" userId="4dee045ad30c5b7e" providerId="LiveId" clId="{BFEC52EB-BFB8-4D48-A8AB-0C0727DFD661}" dt="2024-06-03T10:02:03.396" v="0" actId="108"/>
          <ac:spMkLst>
            <pc:docMk/>
            <pc:sldMk cId="1440225458" sldId="257"/>
            <ac:spMk id="5" creationId="{00000000-0000-0000-0000-000000000000}"/>
          </ac:spMkLst>
        </pc:spChg>
        <pc:spChg chg="mod">
          <ac:chgData name="Beatriz Guerrero" userId="4dee045ad30c5b7e" providerId="LiveId" clId="{BFEC52EB-BFB8-4D48-A8AB-0C0727DFD661}" dt="2024-06-03T10:02:27.587" v="9" actId="20577"/>
          <ac:spMkLst>
            <pc:docMk/>
            <pc:sldMk cId="1440225458" sldId="257"/>
            <ac:spMk id="6" creationId="{00000000-0000-0000-0000-000000000000}"/>
          </ac:spMkLst>
        </pc:spChg>
        <pc:spChg chg="mod">
          <ac:chgData name="Beatriz Guerrero" userId="4dee045ad30c5b7e" providerId="LiveId" clId="{BFEC52EB-BFB8-4D48-A8AB-0C0727DFD661}" dt="2024-06-03T10:02:30.901" v="12" actId="20577"/>
          <ac:spMkLst>
            <pc:docMk/>
            <pc:sldMk cId="1440225458" sldId="257"/>
            <ac:spMk id="17" creationId="{00000000-0000-0000-0000-000000000000}"/>
          </ac:spMkLst>
        </pc:spChg>
        <pc:picChg chg="del">
          <ac:chgData name="Beatriz Guerrero" userId="4dee045ad30c5b7e" providerId="LiveId" clId="{BFEC52EB-BFB8-4D48-A8AB-0C0727DFD661}" dt="2024-06-03T10:02:33.172" v="13" actId="478"/>
          <ac:picMkLst>
            <pc:docMk/>
            <pc:sldMk cId="1440225458" sldId="257"/>
            <ac:picMk id="4" creationId="{377D0EC8-F1F9-6980-9E9E-F10ABBB01323}"/>
          </ac:picMkLst>
        </pc:picChg>
        <pc:picChg chg="del">
          <ac:chgData name="Beatriz Guerrero" userId="4dee045ad30c5b7e" providerId="LiveId" clId="{BFEC52EB-BFB8-4D48-A8AB-0C0727DFD661}" dt="2024-06-03T10:02:33.723" v="14" actId="478"/>
          <ac:picMkLst>
            <pc:docMk/>
            <pc:sldMk cId="1440225458" sldId="257"/>
            <ac:picMk id="7" creationId="{38DC11C8-3120-C060-3461-F43AF4873D59}"/>
          </ac:picMkLst>
        </pc:picChg>
        <pc:picChg chg="del">
          <ac:chgData name="Beatriz Guerrero" userId="4dee045ad30c5b7e" providerId="LiveId" clId="{BFEC52EB-BFB8-4D48-A8AB-0C0727DFD661}" dt="2024-06-03T10:02:34.101" v="15" actId="478"/>
          <ac:picMkLst>
            <pc:docMk/>
            <pc:sldMk cId="1440225458" sldId="257"/>
            <ac:picMk id="8" creationId="{A74015A6-A1E0-701E-922E-317A79579E40}"/>
          </ac:picMkLst>
        </pc:picChg>
        <pc:picChg chg="add mod">
          <ac:chgData name="Beatriz Guerrero" userId="4dee045ad30c5b7e" providerId="LiveId" clId="{BFEC52EB-BFB8-4D48-A8AB-0C0727DFD661}" dt="2024-06-03T10:44:11.136" v="198" actId="1076"/>
          <ac:picMkLst>
            <pc:docMk/>
            <pc:sldMk cId="1440225458" sldId="257"/>
            <ac:picMk id="1026" creationId="{87607275-1B0A-42D3-10FB-62B5271C5A20}"/>
          </ac:picMkLst>
        </pc:picChg>
      </pc:sldChg>
      <pc:sldChg chg="modSp mod">
        <pc:chgData name="Beatriz Guerrero" userId="4dee045ad30c5b7e" providerId="LiveId" clId="{BFEC52EB-BFB8-4D48-A8AB-0C0727DFD661}" dt="2024-06-03T19:16:11.928" v="362" actId="207"/>
        <pc:sldMkLst>
          <pc:docMk/>
          <pc:sldMk cId="2228764871" sldId="272"/>
        </pc:sldMkLst>
        <pc:spChg chg="mod">
          <ac:chgData name="Beatriz Guerrero" userId="4dee045ad30c5b7e" providerId="LiveId" clId="{BFEC52EB-BFB8-4D48-A8AB-0C0727DFD661}" dt="2024-06-03T19:16:07.050" v="361" actId="207"/>
          <ac:spMkLst>
            <pc:docMk/>
            <pc:sldMk cId="2228764871" sldId="272"/>
            <ac:spMk id="5" creationId="{00000000-0000-0000-0000-000000000000}"/>
          </ac:spMkLst>
        </pc:spChg>
        <pc:spChg chg="mod">
          <ac:chgData name="Beatriz Guerrero" userId="4dee045ad30c5b7e" providerId="LiveId" clId="{BFEC52EB-BFB8-4D48-A8AB-0C0727DFD661}" dt="2024-06-03T19:16:11.928" v="362" actId="207"/>
          <ac:spMkLst>
            <pc:docMk/>
            <pc:sldMk cId="2228764871" sldId="272"/>
            <ac:spMk id="6" creationId="{00000000-0000-0000-0000-000000000000}"/>
          </ac:spMkLst>
        </pc:spChg>
      </pc:sldChg>
      <pc:sldChg chg="addSp delSp modSp mod">
        <pc:chgData name="Beatriz Guerrero" userId="4dee045ad30c5b7e" providerId="LiveId" clId="{BFEC52EB-BFB8-4D48-A8AB-0C0727DFD661}" dt="2024-06-03T19:15:18.520" v="357" actId="207"/>
        <pc:sldMkLst>
          <pc:docMk/>
          <pc:sldMk cId="1539898036" sldId="334"/>
        </pc:sldMkLst>
        <pc:spChg chg="mod">
          <ac:chgData name="Beatriz Guerrero" userId="4dee045ad30c5b7e" providerId="LiveId" clId="{BFEC52EB-BFB8-4D48-A8AB-0C0727DFD661}" dt="2024-06-03T19:14:58.172" v="352" actId="1076"/>
          <ac:spMkLst>
            <pc:docMk/>
            <pc:sldMk cId="1539898036" sldId="334"/>
            <ac:spMk id="3" creationId="{1F66F0C3-877E-93C5-3475-A159C98E8A4A}"/>
          </ac:spMkLst>
        </pc:spChg>
        <pc:spChg chg="mod">
          <ac:chgData name="Beatriz Guerrero" userId="4dee045ad30c5b7e" providerId="LiveId" clId="{BFEC52EB-BFB8-4D48-A8AB-0C0727DFD661}" dt="2024-06-03T10:03:35.413" v="30" actId="208"/>
          <ac:spMkLst>
            <pc:docMk/>
            <pc:sldMk cId="1539898036" sldId="334"/>
            <ac:spMk id="5" creationId="{F785C2F4-F8B2-4542-A908-7EF40E9AF669}"/>
          </ac:spMkLst>
        </pc:spChg>
        <pc:spChg chg="mod">
          <ac:chgData name="Beatriz Guerrero" userId="4dee045ad30c5b7e" providerId="LiveId" clId="{BFEC52EB-BFB8-4D48-A8AB-0C0727DFD661}" dt="2024-06-03T19:15:18.520" v="357" actId="207"/>
          <ac:spMkLst>
            <pc:docMk/>
            <pc:sldMk cId="1539898036" sldId="334"/>
            <ac:spMk id="10" creationId="{DADFA997-C511-BA49-6AE6-D834133D6B8D}"/>
          </ac:spMkLst>
        </pc:spChg>
        <pc:spChg chg="mod">
          <ac:chgData name="Beatriz Guerrero" userId="4dee045ad30c5b7e" providerId="LiveId" clId="{BFEC52EB-BFB8-4D48-A8AB-0C0727DFD661}" dt="2024-06-03T10:03:35.413" v="30" actId="208"/>
          <ac:spMkLst>
            <pc:docMk/>
            <pc:sldMk cId="1539898036" sldId="334"/>
            <ac:spMk id="22" creationId="{9AA9C8D6-29DF-44A4-A1B9-2A9C3E510EC6}"/>
          </ac:spMkLst>
        </pc:spChg>
        <pc:picChg chg="mod">
          <ac:chgData name="Beatriz Guerrero" userId="4dee045ad30c5b7e" providerId="LiveId" clId="{BFEC52EB-BFB8-4D48-A8AB-0C0727DFD661}" dt="2024-06-03T19:15:13.647" v="356" actId="1076"/>
          <ac:picMkLst>
            <pc:docMk/>
            <pc:sldMk cId="1539898036" sldId="334"/>
            <ac:picMk id="17" creationId="{BCC5CFF6-1601-45CE-85C0-9A851AF5E9E5}"/>
          </ac:picMkLst>
        </pc:picChg>
        <pc:picChg chg="add mod">
          <ac:chgData name="Beatriz Guerrero" userId="4dee045ad30c5b7e" providerId="LiveId" clId="{BFEC52EB-BFB8-4D48-A8AB-0C0727DFD661}" dt="2024-06-03T10:45:33.530" v="221" actId="732"/>
          <ac:picMkLst>
            <pc:docMk/>
            <pc:sldMk cId="1539898036" sldId="334"/>
            <ac:picMk id="2050" creationId="{05C8B42A-0D1F-8E79-14E0-DC8E203EAAA2}"/>
          </ac:picMkLst>
        </pc:picChg>
        <pc:picChg chg="add mod">
          <ac:chgData name="Beatriz Guerrero" userId="4dee045ad30c5b7e" providerId="LiveId" clId="{BFEC52EB-BFB8-4D48-A8AB-0C0727DFD661}" dt="2024-06-03T10:45:44.901" v="228" actId="171"/>
          <ac:picMkLst>
            <pc:docMk/>
            <pc:sldMk cId="1539898036" sldId="334"/>
            <ac:picMk id="2052" creationId="{9444D50D-0663-E416-F584-44603037C0F8}"/>
          </ac:picMkLst>
        </pc:picChg>
        <pc:picChg chg="del">
          <ac:chgData name="Beatriz Guerrero" userId="4dee045ad30c5b7e" providerId="LiveId" clId="{BFEC52EB-BFB8-4D48-A8AB-0C0727DFD661}" dt="2024-06-03T10:03:11.778" v="21" actId="478"/>
          <ac:picMkLst>
            <pc:docMk/>
            <pc:sldMk cId="1539898036" sldId="334"/>
            <ac:picMk id="14338" creationId="{8CB64D4A-67AD-D3D8-9386-D4466EE16E21}"/>
          </ac:picMkLst>
        </pc:picChg>
      </pc:sldChg>
      <pc:sldChg chg="addSp delSp modSp mod">
        <pc:chgData name="Beatriz Guerrero" userId="4dee045ad30c5b7e" providerId="LiveId" clId="{BFEC52EB-BFB8-4D48-A8AB-0C0727DFD661}" dt="2024-06-03T10:48:05.418" v="266" actId="1076"/>
        <pc:sldMkLst>
          <pc:docMk/>
          <pc:sldMk cId="3114342889" sldId="335"/>
        </pc:sldMkLst>
        <pc:spChg chg="mod">
          <ac:chgData name="Beatriz Guerrero" userId="4dee045ad30c5b7e" providerId="LiveId" clId="{BFEC52EB-BFB8-4D48-A8AB-0C0727DFD661}" dt="2024-06-03T10:08:38.406" v="82" actId="208"/>
          <ac:spMkLst>
            <pc:docMk/>
            <pc:sldMk cId="3114342889" sldId="335"/>
            <ac:spMk id="3" creationId="{4CDC1FE0-983F-C666-9F57-0EE0CA262380}"/>
          </ac:spMkLst>
        </pc:spChg>
        <pc:spChg chg="mod">
          <ac:chgData name="Beatriz Guerrero" userId="4dee045ad30c5b7e" providerId="LiveId" clId="{BFEC52EB-BFB8-4D48-A8AB-0C0727DFD661}" dt="2024-06-03T10:48:05.418" v="266" actId="1076"/>
          <ac:spMkLst>
            <pc:docMk/>
            <pc:sldMk cId="3114342889" sldId="335"/>
            <ac:spMk id="7" creationId="{0B0A5670-FE8D-6C44-B16C-2466040F6985}"/>
          </ac:spMkLst>
        </pc:spChg>
        <pc:spChg chg="mod">
          <ac:chgData name="Beatriz Guerrero" userId="4dee045ad30c5b7e" providerId="LiveId" clId="{BFEC52EB-BFB8-4D48-A8AB-0C0727DFD661}" dt="2024-06-03T10:08:38.406" v="82" actId="208"/>
          <ac:spMkLst>
            <pc:docMk/>
            <pc:sldMk cId="3114342889" sldId="335"/>
            <ac:spMk id="10" creationId="{4607DD08-D2C9-49B9-AD70-C99920B5AA06}"/>
          </ac:spMkLst>
        </pc:spChg>
        <pc:picChg chg="del">
          <ac:chgData name="Beatriz Guerrero" userId="4dee045ad30c5b7e" providerId="LiveId" clId="{BFEC52EB-BFB8-4D48-A8AB-0C0727DFD661}" dt="2024-06-03T10:08:34.573" v="79" actId="478"/>
          <ac:picMkLst>
            <pc:docMk/>
            <pc:sldMk cId="3114342889" sldId="335"/>
            <ac:picMk id="2" creationId="{2E0C8A03-CF78-599D-62CA-88BD08420BC8}"/>
          </ac:picMkLst>
        </pc:picChg>
        <pc:picChg chg="add mod">
          <ac:chgData name="Beatriz Guerrero" userId="4dee045ad30c5b7e" providerId="LiveId" clId="{BFEC52EB-BFB8-4D48-A8AB-0C0727DFD661}" dt="2024-06-03T10:47:58.555" v="263" actId="1076"/>
          <ac:picMkLst>
            <pc:docMk/>
            <pc:sldMk cId="3114342889" sldId="335"/>
            <ac:picMk id="8194" creationId="{CAE5B7F4-F92B-59E3-0786-5BAE638CABD6}"/>
          </ac:picMkLst>
        </pc:picChg>
        <pc:picChg chg="del">
          <ac:chgData name="Beatriz Guerrero" userId="4dee045ad30c5b7e" providerId="LiveId" clId="{BFEC52EB-BFB8-4D48-A8AB-0C0727DFD661}" dt="2024-06-03T10:08:35.163" v="80" actId="478"/>
          <ac:picMkLst>
            <pc:docMk/>
            <pc:sldMk cId="3114342889" sldId="335"/>
            <ac:picMk id="8196" creationId="{3B4F3C6A-B432-B654-913B-46FAE6208159}"/>
          </ac:picMkLst>
        </pc:picChg>
      </pc:sldChg>
      <pc:sldChg chg="del">
        <pc:chgData name="Beatriz Guerrero" userId="4dee045ad30c5b7e" providerId="LiveId" clId="{BFEC52EB-BFB8-4D48-A8AB-0C0727DFD661}" dt="2024-06-03T10:09:57.416" v="99" actId="47"/>
        <pc:sldMkLst>
          <pc:docMk/>
          <pc:sldMk cId="1910230627" sldId="336"/>
        </pc:sldMkLst>
      </pc:sldChg>
      <pc:sldChg chg="addSp delSp modSp mod">
        <pc:chgData name="Beatriz Guerrero" userId="4dee045ad30c5b7e" providerId="LiveId" clId="{BFEC52EB-BFB8-4D48-A8AB-0C0727DFD661}" dt="2024-06-03T10:46:23.680" v="238" actId="1076"/>
        <pc:sldMkLst>
          <pc:docMk/>
          <pc:sldMk cId="2833664205" sldId="363"/>
        </pc:sldMkLst>
        <pc:spChg chg="mod">
          <ac:chgData name="Beatriz Guerrero" userId="4dee045ad30c5b7e" providerId="LiveId" clId="{BFEC52EB-BFB8-4D48-A8AB-0C0727DFD661}" dt="2024-06-03T10:06:27.912" v="51" actId="208"/>
          <ac:spMkLst>
            <pc:docMk/>
            <pc:sldMk cId="2833664205" sldId="363"/>
            <ac:spMk id="5" creationId="{F785C2F4-F8B2-4542-A908-7EF40E9AF669}"/>
          </ac:spMkLst>
        </pc:spChg>
        <pc:spChg chg="mod">
          <ac:chgData name="Beatriz Guerrero" userId="4dee045ad30c5b7e" providerId="LiveId" clId="{BFEC52EB-BFB8-4D48-A8AB-0C0727DFD661}" dt="2024-06-03T10:46:17.979" v="235" actId="1076"/>
          <ac:spMkLst>
            <pc:docMk/>
            <pc:sldMk cId="2833664205" sldId="363"/>
            <ac:spMk id="6" creationId="{B6C771FA-6192-A919-EF3D-859E3BACFFCF}"/>
          </ac:spMkLst>
        </pc:spChg>
        <pc:spChg chg="mod">
          <ac:chgData name="Beatriz Guerrero" userId="4dee045ad30c5b7e" providerId="LiveId" clId="{BFEC52EB-BFB8-4D48-A8AB-0C0727DFD661}" dt="2024-06-03T10:46:21.707" v="237" actId="1076"/>
          <ac:spMkLst>
            <pc:docMk/>
            <pc:sldMk cId="2833664205" sldId="363"/>
            <ac:spMk id="12" creationId="{C0E0B15F-A639-38E1-8374-15E981FAB737}"/>
          </ac:spMkLst>
        </pc:spChg>
        <pc:spChg chg="mod">
          <ac:chgData name="Beatriz Guerrero" userId="4dee045ad30c5b7e" providerId="LiveId" clId="{BFEC52EB-BFB8-4D48-A8AB-0C0727DFD661}" dt="2024-06-03T10:06:24.554" v="49" actId="208"/>
          <ac:spMkLst>
            <pc:docMk/>
            <pc:sldMk cId="2833664205" sldId="363"/>
            <ac:spMk id="20" creationId="{5D170918-A843-4700-8ED9-DE0762D50F1A}"/>
          </ac:spMkLst>
        </pc:spChg>
        <pc:picChg chg="add mod">
          <ac:chgData name="Beatriz Guerrero" userId="4dee045ad30c5b7e" providerId="LiveId" clId="{BFEC52EB-BFB8-4D48-A8AB-0C0727DFD661}" dt="2024-06-03T10:46:03.932" v="231" actId="1076"/>
          <ac:picMkLst>
            <pc:docMk/>
            <pc:sldMk cId="2833664205" sldId="363"/>
            <ac:picMk id="5122" creationId="{B7AD5FE3-9916-BBA8-5B89-D656142DF2B5}"/>
          </ac:picMkLst>
        </pc:picChg>
        <pc:picChg chg="add mod">
          <ac:chgData name="Beatriz Guerrero" userId="4dee045ad30c5b7e" providerId="LiveId" clId="{BFEC52EB-BFB8-4D48-A8AB-0C0727DFD661}" dt="2024-06-03T10:46:23.680" v="238" actId="1076"/>
          <ac:picMkLst>
            <pc:docMk/>
            <pc:sldMk cId="2833664205" sldId="363"/>
            <ac:picMk id="5124" creationId="{DF36B18F-167F-7320-152B-1FAF283F173E}"/>
          </ac:picMkLst>
        </pc:picChg>
        <pc:picChg chg="del">
          <ac:chgData name="Beatriz Guerrero" userId="4dee045ad30c5b7e" providerId="LiveId" clId="{BFEC52EB-BFB8-4D48-A8AB-0C0727DFD661}" dt="2024-06-03T10:06:11.537" v="45" actId="478"/>
          <ac:picMkLst>
            <pc:docMk/>
            <pc:sldMk cId="2833664205" sldId="363"/>
            <ac:picMk id="11266" creationId="{62294D1F-254E-BCB7-3641-8E350BC33686}"/>
          </ac:picMkLst>
        </pc:picChg>
        <pc:picChg chg="del">
          <ac:chgData name="Beatriz Guerrero" userId="4dee045ad30c5b7e" providerId="LiveId" clId="{BFEC52EB-BFB8-4D48-A8AB-0C0727DFD661}" dt="2024-06-03T10:06:11.045" v="44" actId="478"/>
          <ac:picMkLst>
            <pc:docMk/>
            <pc:sldMk cId="2833664205" sldId="363"/>
            <ac:picMk id="11268" creationId="{07B7D1E6-D2B1-6286-113E-20403558D12E}"/>
          </ac:picMkLst>
        </pc:picChg>
      </pc:sldChg>
      <pc:sldChg chg="addSp delSp modSp mod">
        <pc:chgData name="Beatriz Guerrero" userId="4dee045ad30c5b7e" providerId="LiveId" clId="{BFEC52EB-BFB8-4D48-A8AB-0C0727DFD661}" dt="2024-06-03T19:15:42.504" v="360" actId="1076"/>
        <pc:sldMkLst>
          <pc:docMk/>
          <pc:sldMk cId="1089687277" sldId="375"/>
        </pc:sldMkLst>
        <pc:spChg chg="add mod">
          <ac:chgData name="Beatriz Guerrero" userId="4dee045ad30c5b7e" providerId="LiveId" clId="{BFEC52EB-BFB8-4D48-A8AB-0C0727DFD661}" dt="2024-06-03T19:15:38.890" v="359" actId="108"/>
          <ac:spMkLst>
            <pc:docMk/>
            <pc:sldMk cId="1089687277" sldId="375"/>
            <ac:spMk id="3" creationId="{86BA231E-0661-305A-7BA7-607D0EBDE357}"/>
          </ac:spMkLst>
        </pc:spChg>
        <pc:spChg chg="del">
          <ac:chgData name="Beatriz Guerrero" userId="4dee045ad30c5b7e" providerId="LiveId" clId="{BFEC52EB-BFB8-4D48-A8AB-0C0727DFD661}" dt="2024-06-03T10:05:55.362" v="42" actId="478"/>
          <ac:spMkLst>
            <pc:docMk/>
            <pc:sldMk cId="1089687277" sldId="375"/>
            <ac:spMk id="4" creationId="{823B6999-BE35-C680-5F29-A5E8151C342C}"/>
          </ac:spMkLst>
        </pc:spChg>
        <pc:spChg chg="mod">
          <ac:chgData name="Beatriz Guerrero" userId="4dee045ad30c5b7e" providerId="LiveId" clId="{BFEC52EB-BFB8-4D48-A8AB-0C0727DFD661}" dt="2024-06-03T10:03:45.881" v="34" actId="208"/>
          <ac:spMkLst>
            <pc:docMk/>
            <pc:sldMk cId="1089687277" sldId="375"/>
            <ac:spMk id="5" creationId="{F785C2F4-F8B2-4542-A908-7EF40E9AF669}"/>
          </ac:spMkLst>
        </pc:spChg>
        <pc:spChg chg="del">
          <ac:chgData name="Beatriz Guerrero" userId="4dee045ad30c5b7e" providerId="LiveId" clId="{BFEC52EB-BFB8-4D48-A8AB-0C0727DFD661}" dt="2024-06-03T10:41:31.912" v="193" actId="478"/>
          <ac:spMkLst>
            <pc:docMk/>
            <pc:sldMk cId="1089687277" sldId="375"/>
            <ac:spMk id="10" creationId="{DADFA997-C511-BA49-6AE6-D834133D6B8D}"/>
          </ac:spMkLst>
        </pc:spChg>
        <pc:picChg chg="mod">
          <ac:chgData name="Beatriz Guerrero" userId="4dee045ad30c5b7e" providerId="LiveId" clId="{BFEC52EB-BFB8-4D48-A8AB-0C0727DFD661}" dt="2024-06-03T19:15:42.504" v="360" actId="1076"/>
          <ac:picMkLst>
            <pc:docMk/>
            <pc:sldMk cId="1089687277" sldId="375"/>
            <ac:picMk id="11" creationId="{529F52B4-0DAB-0BC2-462F-A7B49F8FE4EA}"/>
          </ac:picMkLst>
        </pc:picChg>
        <pc:picChg chg="add mod">
          <ac:chgData name="Beatriz Guerrero" userId="4dee045ad30c5b7e" providerId="LiveId" clId="{BFEC52EB-BFB8-4D48-A8AB-0C0727DFD661}" dt="2024-06-03T10:45:06.370" v="213" actId="14100"/>
          <ac:picMkLst>
            <pc:docMk/>
            <pc:sldMk cId="1089687277" sldId="375"/>
            <ac:picMk id="4098" creationId="{DC38F2B2-9748-778F-E747-563B158BF677}"/>
          </ac:picMkLst>
        </pc:picChg>
        <pc:picChg chg="add mod">
          <ac:chgData name="Beatriz Guerrero" userId="4dee045ad30c5b7e" providerId="LiveId" clId="{BFEC52EB-BFB8-4D48-A8AB-0C0727DFD661}" dt="2024-06-03T10:45:11.803" v="217" actId="14100"/>
          <ac:picMkLst>
            <pc:docMk/>
            <pc:sldMk cId="1089687277" sldId="375"/>
            <ac:picMk id="4100" creationId="{A2489788-019B-D5FA-BF66-2473762192D3}"/>
          </ac:picMkLst>
        </pc:picChg>
        <pc:picChg chg="del">
          <ac:chgData name="Beatriz Guerrero" userId="4dee045ad30c5b7e" providerId="LiveId" clId="{BFEC52EB-BFB8-4D48-A8AB-0C0727DFD661}" dt="2024-06-03T10:05:56.160" v="43" actId="478"/>
          <ac:picMkLst>
            <pc:docMk/>
            <pc:sldMk cId="1089687277" sldId="375"/>
            <ac:picMk id="16386" creationId="{CA6C987E-5CBA-6891-5C5B-AB2FD8EFA2A4}"/>
          </ac:picMkLst>
        </pc:picChg>
      </pc:sldChg>
      <pc:sldChg chg="addSp delSp modSp mod">
        <pc:chgData name="Beatriz Guerrero" userId="4dee045ad30c5b7e" providerId="LiveId" clId="{BFEC52EB-BFB8-4D48-A8AB-0C0727DFD661}" dt="2024-06-03T19:15:27.744" v="358" actId="108"/>
        <pc:sldMkLst>
          <pc:docMk/>
          <pc:sldMk cId="2726697544" sldId="376"/>
        </pc:sldMkLst>
        <pc:spChg chg="mod">
          <ac:chgData name="Beatriz Guerrero" userId="4dee045ad30c5b7e" providerId="LiveId" clId="{BFEC52EB-BFB8-4D48-A8AB-0C0727DFD661}" dt="2024-06-03T10:03:40.168" v="32" actId="208"/>
          <ac:spMkLst>
            <pc:docMk/>
            <pc:sldMk cId="2726697544" sldId="376"/>
            <ac:spMk id="2" creationId="{C10DE3CD-EAAB-13F8-2E1B-8F960B6CE3D9}"/>
          </ac:spMkLst>
        </pc:spChg>
        <pc:spChg chg="mod">
          <ac:chgData name="Beatriz Guerrero" userId="4dee045ad30c5b7e" providerId="LiveId" clId="{BFEC52EB-BFB8-4D48-A8AB-0C0727DFD661}" dt="2024-06-03T10:03:40.168" v="32" actId="208"/>
          <ac:spMkLst>
            <pc:docMk/>
            <pc:sldMk cId="2726697544" sldId="376"/>
            <ac:spMk id="5" creationId="{F785C2F4-F8B2-4542-A908-7EF40E9AF669}"/>
          </ac:spMkLst>
        </pc:spChg>
        <pc:spChg chg="mod">
          <ac:chgData name="Beatriz Guerrero" userId="4dee045ad30c5b7e" providerId="LiveId" clId="{BFEC52EB-BFB8-4D48-A8AB-0C0727DFD661}" dt="2024-06-03T10:05:43.535" v="41" actId="255"/>
          <ac:spMkLst>
            <pc:docMk/>
            <pc:sldMk cId="2726697544" sldId="376"/>
            <ac:spMk id="8" creationId="{87989B26-CB80-AAB9-8983-E9AB24A3C99A}"/>
          </ac:spMkLst>
        </pc:spChg>
        <pc:spChg chg="mod">
          <ac:chgData name="Beatriz Guerrero" userId="4dee045ad30c5b7e" providerId="LiveId" clId="{BFEC52EB-BFB8-4D48-A8AB-0C0727DFD661}" dt="2024-06-03T19:15:27.744" v="358" actId="108"/>
          <ac:spMkLst>
            <pc:docMk/>
            <pc:sldMk cId="2726697544" sldId="376"/>
            <ac:spMk id="11" creationId="{9F6B93D6-E0B4-7D4E-CBB4-EC8518A4188A}"/>
          </ac:spMkLst>
        </pc:spChg>
        <pc:picChg chg="add mod">
          <ac:chgData name="Beatriz Guerrero" userId="4dee045ad30c5b7e" providerId="LiveId" clId="{BFEC52EB-BFB8-4D48-A8AB-0C0727DFD661}" dt="2024-06-03T10:44:29.817" v="204" actId="1076"/>
          <ac:picMkLst>
            <pc:docMk/>
            <pc:sldMk cId="2726697544" sldId="376"/>
            <ac:picMk id="3074" creationId="{F631C85A-6CEF-9B08-D48D-FAF17E5E630E}"/>
          </ac:picMkLst>
        </pc:picChg>
        <pc:picChg chg="del">
          <ac:chgData name="Beatriz Guerrero" userId="4dee045ad30c5b7e" providerId="LiveId" clId="{BFEC52EB-BFB8-4D48-A8AB-0C0727DFD661}" dt="2024-06-03T10:05:24.732" v="35" actId="478"/>
          <ac:picMkLst>
            <pc:docMk/>
            <pc:sldMk cId="2726697544" sldId="376"/>
            <ac:picMk id="15362" creationId="{D65D885A-8A4C-82DA-9880-B3F79805FDAC}"/>
          </ac:picMkLst>
        </pc:picChg>
      </pc:sldChg>
      <pc:sldChg chg="addSp delSp modSp mod">
        <pc:chgData name="Beatriz Guerrero" userId="4dee045ad30c5b7e" providerId="LiveId" clId="{BFEC52EB-BFB8-4D48-A8AB-0C0727DFD661}" dt="2024-06-03T10:47:38.664" v="259" actId="1076"/>
        <pc:sldMkLst>
          <pc:docMk/>
          <pc:sldMk cId="408529507" sldId="378"/>
        </pc:sldMkLst>
        <pc:spChg chg="mod">
          <ac:chgData name="Beatriz Guerrero" userId="4dee045ad30c5b7e" providerId="LiveId" clId="{BFEC52EB-BFB8-4D48-A8AB-0C0727DFD661}" dt="2024-06-03T10:07:59.981" v="74" actId="208"/>
          <ac:spMkLst>
            <pc:docMk/>
            <pc:sldMk cId="408529507" sldId="378"/>
            <ac:spMk id="3" creationId="{6DA287DB-79CD-F4AD-A070-B8D7A28CBFD3}"/>
          </ac:spMkLst>
        </pc:spChg>
        <pc:spChg chg="mod">
          <ac:chgData name="Beatriz Guerrero" userId="4dee045ad30c5b7e" providerId="LiveId" clId="{BFEC52EB-BFB8-4D48-A8AB-0C0727DFD661}" dt="2024-06-03T10:07:57.820" v="73" actId="208"/>
          <ac:spMkLst>
            <pc:docMk/>
            <pc:sldMk cId="408529507" sldId="378"/>
            <ac:spMk id="5" creationId="{F785C2F4-F8B2-4542-A908-7EF40E9AF669}"/>
          </ac:spMkLst>
        </pc:spChg>
        <pc:spChg chg="mod">
          <ac:chgData name="Beatriz Guerrero" userId="4dee045ad30c5b7e" providerId="LiveId" clId="{BFEC52EB-BFB8-4D48-A8AB-0C0727DFD661}" dt="2024-06-03T10:07:57.820" v="73" actId="208"/>
          <ac:spMkLst>
            <pc:docMk/>
            <pc:sldMk cId="408529507" sldId="378"/>
            <ac:spMk id="20" creationId="{5D170918-A843-4700-8ED9-DE0762D50F1A}"/>
          </ac:spMkLst>
        </pc:spChg>
        <pc:picChg chg="add mod">
          <ac:chgData name="Beatriz Guerrero" userId="4dee045ad30c5b7e" providerId="LiveId" clId="{BFEC52EB-BFB8-4D48-A8AB-0C0727DFD661}" dt="2024-06-03T10:47:38.664" v="259" actId="1076"/>
          <ac:picMkLst>
            <pc:docMk/>
            <pc:sldMk cId="408529507" sldId="378"/>
            <ac:picMk id="7170" creationId="{C0370032-1AAE-F39D-A6C4-BB0168414852}"/>
          </ac:picMkLst>
        </pc:picChg>
        <pc:picChg chg="add mod">
          <ac:chgData name="Beatriz Guerrero" userId="4dee045ad30c5b7e" providerId="LiveId" clId="{BFEC52EB-BFB8-4D48-A8AB-0C0727DFD661}" dt="2024-06-03T10:47:37.566" v="258" actId="1076"/>
          <ac:picMkLst>
            <pc:docMk/>
            <pc:sldMk cId="408529507" sldId="378"/>
            <ac:picMk id="7172" creationId="{1AF07338-8E60-ADF0-E7F8-754003171A83}"/>
          </ac:picMkLst>
        </pc:picChg>
        <pc:picChg chg="del">
          <ac:chgData name="Beatriz Guerrero" userId="4dee045ad30c5b7e" providerId="LiveId" clId="{BFEC52EB-BFB8-4D48-A8AB-0C0727DFD661}" dt="2024-06-03T10:07:34.421" v="67" actId="478"/>
          <ac:picMkLst>
            <pc:docMk/>
            <pc:sldMk cId="408529507" sldId="378"/>
            <ac:picMk id="13314" creationId="{016A5267-45D8-1FCE-D478-1A7BF504E0A7}"/>
          </ac:picMkLst>
        </pc:picChg>
      </pc:sldChg>
      <pc:sldChg chg="addSp delSp modSp mod">
        <pc:chgData name="Beatriz Guerrero" userId="4dee045ad30c5b7e" providerId="LiveId" clId="{BFEC52EB-BFB8-4D48-A8AB-0C0727DFD661}" dt="2024-06-03T10:47:08.446" v="250" actId="1076"/>
        <pc:sldMkLst>
          <pc:docMk/>
          <pc:sldMk cId="1331045397" sldId="379"/>
        </pc:sldMkLst>
        <pc:spChg chg="mod">
          <ac:chgData name="Beatriz Guerrero" userId="4dee045ad30c5b7e" providerId="LiveId" clId="{BFEC52EB-BFB8-4D48-A8AB-0C0727DFD661}" dt="2024-06-03T10:06:47.879" v="57" actId="208"/>
          <ac:spMkLst>
            <pc:docMk/>
            <pc:sldMk cId="1331045397" sldId="379"/>
            <ac:spMk id="2" creationId="{E6BCF783-6188-C5AC-1F2A-6A3B993A01E1}"/>
          </ac:spMkLst>
        </pc:spChg>
        <pc:spChg chg="mod">
          <ac:chgData name="Beatriz Guerrero" userId="4dee045ad30c5b7e" providerId="LiveId" clId="{BFEC52EB-BFB8-4D48-A8AB-0C0727DFD661}" dt="2024-06-03T10:46:28.629" v="240" actId="20577"/>
          <ac:spMkLst>
            <pc:docMk/>
            <pc:sldMk cId="1331045397" sldId="379"/>
            <ac:spMk id="3" creationId="{6DA287DB-79CD-F4AD-A070-B8D7A28CBFD3}"/>
          </ac:spMkLst>
        </pc:spChg>
        <pc:spChg chg="mod">
          <ac:chgData name="Beatriz Guerrero" userId="4dee045ad30c5b7e" providerId="LiveId" clId="{BFEC52EB-BFB8-4D48-A8AB-0C0727DFD661}" dt="2024-06-03T10:06:47.879" v="57" actId="208"/>
          <ac:spMkLst>
            <pc:docMk/>
            <pc:sldMk cId="1331045397" sldId="379"/>
            <ac:spMk id="5" creationId="{F785C2F4-F8B2-4542-A908-7EF40E9AF669}"/>
          </ac:spMkLst>
        </pc:spChg>
        <pc:spChg chg="mod">
          <ac:chgData name="Beatriz Guerrero" userId="4dee045ad30c5b7e" providerId="LiveId" clId="{BFEC52EB-BFB8-4D48-A8AB-0C0727DFD661}" dt="2024-06-03T10:07:03.676" v="60"/>
          <ac:spMkLst>
            <pc:docMk/>
            <pc:sldMk cId="1331045397" sldId="379"/>
            <ac:spMk id="20" creationId="{5D170918-A843-4700-8ED9-DE0762D50F1A}"/>
          </ac:spMkLst>
        </pc:spChg>
        <pc:picChg chg="mod">
          <ac:chgData name="Beatriz Guerrero" userId="4dee045ad30c5b7e" providerId="LiveId" clId="{BFEC52EB-BFB8-4D48-A8AB-0C0727DFD661}" dt="2024-06-03T10:46:43.782" v="242" actId="1076"/>
          <ac:picMkLst>
            <pc:docMk/>
            <pc:sldMk cId="1331045397" sldId="379"/>
            <ac:picMk id="6" creationId="{FA8DC738-2FDA-8CB2-D823-29613DE93603}"/>
          </ac:picMkLst>
        </pc:picChg>
        <pc:picChg chg="add mod">
          <ac:chgData name="Beatriz Guerrero" userId="4dee045ad30c5b7e" providerId="LiveId" clId="{BFEC52EB-BFB8-4D48-A8AB-0C0727DFD661}" dt="2024-06-03T10:46:49.484" v="245" actId="14100"/>
          <ac:picMkLst>
            <pc:docMk/>
            <pc:sldMk cId="1331045397" sldId="379"/>
            <ac:picMk id="6146" creationId="{A770FF12-DA17-81E4-3A9B-95B054EEB564}"/>
          </ac:picMkLst>
        </pc:picChg>
        <pc:picChg chg="add mod">
          <ac:chgData name="Beatriz Guerrero" userId="4dee045ad30c5b7e" providerId="LiveId" clId="{BFEC52EB-BFB8-4D48-A8AB-0C0727DFD661}" dt="2024-06-03T10:47:08.446" v="250" actId="1076"/>
          <ac:picMkLst>
            <pc:docMk/>
            <pc:sldMk cId="1331045397" sldId="379"/>
            <ac:picMk id="6148" creationId="{0306CED3-77E8-27FE-3D03-B5643AA2E2A6}"/>
          </ac:picMkLst>
        </pc:picChg>
        <pc:picChg chg="del">
          <ac:chgData name="Beatriz Guerrero" userId="4dee045ad30c5b7e" providerId="LiveId" clId="{BFEC52EB-BFB8-4D48-A8AB-0C0727DFD661}" dt="2024-06-03T10:06:42.127" v="54" actId="478"/>
          <ac:picMkLst>
            <pc:docMk/>
            <pc:sldMk cId="1331045397" sldId="379"/>
            <ac:picMk id="12290" creationId="{D36F9A19-20FE-463C-E63D-50BAF9B53945}"/>
          </ac:picMkLst>
        </pc:picChg>
        <pc:picChg chg="del">
          <ac:chgData name="Beatriz Guerrero" userId="4dee045ad30c5b7e" providerId="LiveId" clId="{BFEC52EB-BFB8-4D48-A8AB-0C0727DFD661}" dt="2024-06-03T10:06:42.919" v="55" actId="478"/>
          <ac:picMkLst>
            <pc:docMk/>
            <pc:sldMk cId="1331045397" sldId="379"/>
            <ac:picMk id="12292" creationId="{755CD004-F4C3-E1EE-5860-64264148A083}"/>
          </ac:picMkLst>
        </pc:picChg>
      </pc:sldChg>
      <pc:sldChg chg="addSp delSp modSp mod">
        <pc:chgData name="Beatriz Guerrero" userId="4dee045ad30c5b7e" providerId="LiveId" clId="{BFEC52EB-BFB8-4D48-A8AB-0C0727DFD661}" dt="2024-06-03T10:48:47.528" v="279" actId="1076"/>
        <pc:sldMkLst>
          <pc:docMk/>
          <pc:sldMk cId="4190521920" sldId="380"/>
        </pc:sldMkLst>
        <pc:spChg chg="mod">
          <ac:chgData name="Beatriz Guerrero" userId="4dee045ad30c5b7e" providerId="LiveId" clId="{BFEC52EB-BFB8-4D48-A8AB-0C0727DFD661}" dt="2024-06-03T10:48:46.488" v="278" actId="1076"/>
          <ac:spMkLst>
            <pc:docMk/>
            <pc:sldMk cId="4190521920" sldId="380"/>
            <ac:spMk id="7" creationId="{0B0A5670-FE8D-6C44-B16C-2466040F6985}"/>
          </ac:spMkLst>
        </pc:spChg>
        <pc:spChg chg="mod">
          <ac:chgData name="Beatriz Guerrero" userId="4dee045ad30c5b7e" providerId="LiveId" clId="{BFEC52EB-BFB8-4D48-A8AB-0C0727DFD661}" dt="2024-06-03T10:09:41.289" v="97" actId="208"/>
          <ac:spMkLst>
            <pc:docMk/>
            <pc:sldMk cId="4190521920" sldId="380"/>
            <ac:spMk id="10" creationId="{4607DD08-D2C9-49B9-AD70-C99920B5AA06}"/>
          </ac:spMkLst>
        </pc:spChg>
        <pc:picChg chg="del">
          <ac:chgData name="Beatriz Guerrero" userId="4dee045ad30c5b7e" providerId="LiveId" clId="{BFEC52EB-BFB8-4D48-A8AB-0C0727DFD661}" dt="2024-06-03T10:09:37.512" v="94" actId="478"/>
          <ac:picMkLst>
            <pc:docMk/>
            <pc:sldMk cId="4190521920" sldId="380"/>
            <ac:picMk id="2" creationId="{68B9202C-4056-E3DF-143E-8B55C0FC1832}"/>
          </ac:picMkLst>
        </pc:picChg>
        <pc:picChg chg="del">
          <ac:chgData name="Beatriz Guerrero" userId="4dee045ad30c5b7e" providerId="LiveId" clId="{BFEC52EB-BFB8-4D48-A8AB-0C0727DFD661}" dt="2024-06-03T10:09:37.975" v="95" actId="478"/>
          <ac:picMkLst>
            <pc:docMk/>
            <pc:sldMk cId="4190521920" sldId="380"/>
            <ac:picMk id="3" creationId="{07BF3EEB-6B5F-1C8F-3C94-B6989044FB85}"/>
          </ac:picMkLst>
        </pc:picChg>
        <pc:picChg chg="mod">
          <ac:chgData name="Beatriz Guerrero" userId="4dee045ad30c5b7e" providerId="LiveId" clId="{BFEC52EB-BFB8-4D48-A8AB-0C0727DFD661}" dt="2024-06-03T10:48:23.260" v="270" actId="1076"/>
          <ac:picMkLst>
            <pc:docMk/>
            <pc:sldMk cId="4190521920" sldId="380"/>
            <ac:picMk id="4" creationId="{B21F49D2-1322-DEE6-72C6-F215A430E955}"/>
          </ac:picMkLst>
        </pc:picChg>
        <pc:picChg chg="add mod">
          <ac:chgData name="Beatriz Guerrero" userId="4dee045ad30c5b7e" providerId="LiveId" clId="{BFEC52EB-BFB8-4D48-A8AB-0C0727DFD661}" dt="2024-06-03T10:48:47.528" v="279" actId="1076"/>
          <ac:picMkLst>
            <pc:docMk/>
            <pc:sldMk cId="4190521920" sldId="380"/>
            <ac:picMk id="10242" creationId="{F53BFC6F-FC43-BA96-8E07-8E952E171015}"/>
          </ac:picMkLst>
        </pc:picChg>
      </pc:sldChg>
      <pc:sldChg chg="addSp delSp modSp mod">
        <pc:chgData name="Beatriz Guerrero" userId="4dee045ad30c5b7e" providerId="LiveId" clId="{BFEC52EB-BFB8-4D48-A8AB-0C0727DFD661}" dt="2024-06-03T10:48:17.784" v="269" actId="1076"/>
        <pc:sldMkLst>
          <pc:docMk/>
          <pc:sldMk cId="4241947356" sldId="381"/>
        </pc:sldMkLst>
        <pc:spChg chg="mod">
          <ac:chgData name="Beatriz Guerrero" userId="4dee045ad30c5b7e" providerId="LiveId" clId="{BFEC52EB-BFB8-4D48-A8AB-0C0727DFD661}" dt="2024-06-03T10:09:07.702" v="88" actId="208"/>
          <ac:spMkLst>
            <pc:docMk/>
            <pc:sldMk cId="4241947356" sldId="381"/>
            <ac:spMk id="4" creationId="{01A24D38-1C05-8D70-E18B-8658CEA5A6CF}"/>
          </ac:spMkLst>
        </pc:spChg>
        <pc:spChg chg="mod">
          <ac:chgData name="Beatriz Guerrero" userId="4dee045ad30c5b7e" providerId="LiveId" clId="{BFEC52EB-BFB8-4D48-A8AB-0C0727DFD661}" dt="2024-06-03T10:09:04.688" v="86" actId="208"/>
          <ac:spMkLst>
            <pc:docMk/>
            <pc:sldMk cId="4241947356" sldId="381"/>
            <ac:spMk id="7" creationId="{0B0A5670-FE8D-6C44-B16C-2466040F6985}"/>
          </ac:spMkLst>
        </pc:spChg>
        <pc:spChg chg="mod">
          <ac:chgData name="Beatriz Guerrero" userId="4dee045ad30c5b7e" providerId="LiveId" clId="{BFEC52EB-BFB8-4D48-A8AB-0C0727DFD661}" dt="2024-06-03T10:09:07.702" v="88" actId="208"/>
          <ac:spMkLst>
            <pc:docMk/>
            <pc:sldMk cId="4241947356" sldId="381"/>
            <ac:spMk id="10" creationId="{4607DD08-D2C9-49B9-AD70-C99920B5AA06}"/>
          </ac:spMkLst>
        </pc:spChg>
        <pc:picChg chg="del">
          <ac:chgData name="Beatriz Guerrero" userId="4dee045ad30c5b7e" providerId="LiveId" clId="{BFEC52EB-BFB8-4D48-A8AB-0C0727DFD661}" dt="2024-06-03T10:09:11.020" v="89" actId="478"/>
          <ac:picMkLst>
            <pc:docMk/>
            <pc:sldMk cId="4241947356" sldId="381"/>
            <ac:picMk id="2" creationId="{DFF06DD2-2001-4A4D-3F33-FC52BF4D8005}"/>
          </ac:picMkLst>
        </pc:picChg>
        <pc:picChg chg="del">
          <ac:chgData name="Beatriz Guerrero" userId="4dee045ad30c5b7e" providerId="LiveId" clId="{BFEC52EB-BFB8-4D48-A8AB-0C0727DFD661}" dt="2024-06-03T10:09:11.597" v="90" actId="478"/>
          <ac:picMkLst>
            <pc:docMk/>
            <pc:sldMk cId="4241947356" sldId="381"/>
            <ac:picMk id="5" creationId="{4ED24C01-E2C0-EE18-A470-A3EBA2793047}"/>
          </ac:picMkLst>
        </pc:picChg>
        <pc:picChg chg="add mod">
          <ac:chgData name="Beatriz Guerrero" userId="4dee045ad30c5b7e" providerId="LiveId" clId="{BFEC52EB-BFB8-4D48-A8AB-0C0727DFD661}" dt="2024-06-03T10:48:17.784" v="269" actId="1076"/>
          <ac:picMkLst>
            <pc:docMk/>
            <pc:sldMk cId="4241947356" sldId="381"/>
            <ac:picMk id="9218" creationId="{B19EA8E7-1AC2-F6E3-1A8D-3E2567E7B957}"/>
          </ac:picMkLst>
        </pc:picChg>
      </pc:sldChg>
      <pc:sldChg chg="addSp delSp modSp mod">
        <pc:chgData name="Beatriz Guerrero" userId="4dee045ad30c5b7e" providerId="LiveId" clId="{BFEC52EB-BFB8-4D48-A8AB-0C0727DFD661}" dt="2024-06-03T10:54:17.867" v="287" actId="732"/>
        <pc:sldMkLst>
          <pc:docMk/>
          <pc:sldMk cId="4210605101" sldId="382"/>
        </pc:sldMkLst>
        <pc:spChg chg="mod">
          <ac:chgData name="Beatriz Guerrero" userId="4dee045ad30c5b7e" providerId="LiveId" clId="{BFEC52EB-BFB8-4D48-A8AB-0C0727DFD661}" dt="2024-06-03T10:31:34.306" v="105" actId="208"/>
          <ac:spMkLst>
            <pc:docMk/>
            <pc:sldMk cId="4210605101" sldId="382"/>
            <ac:spMk id="7" creationId="{153053D9-E0EA-D87B-6ACB-765C32ACE2E0}"/>
          </ac:spMkLst>
        </pc:spChg>
        <pc:spChg chg="mod">
          <ac:chgData name="Beatriz Guerrero" userId="4dee045ad30c5b7e" providerId="LiveId" clId="{BFEC52EB-BFB8-4D48-A8AB-0C0727DFD661}" dt="2024-06-03T10:31:34.306" v="105" actId="208"/>
          <ac:spMkLst>
            <pc:docMk/>
            <pc:sldMk cId="4210605101" sldId="382"/>
            <ac:spMk id="22" creationId="{713C2131-EBA1-490D-8A28-B72EAC91EFD2}"/>
          </ac:spMkLst>
        </pc:spChg>
        <pc:spChg chg="mod">
          <ac:chgData name="Beatriz Guerrero" userId="4dee045ad30c5b7e" providerId="LiveId" clId="{BFEC52EB-BFB8-4D48-A8AB-0C0727DFD661}" dt="2024-06-03T10:31:38.395" v="106" actId="1076"/>
          <ac:spMkLst>
            <pc:docMk/>
            <pc:sldMk cId="4210605101" sldId="382"/>
            <ac:spMk id="42" creationId="{47700F0A-748A-42B7-8B06-E3E5CFD2D0AA}"/>
          </ac:spMkLst>
        </pc:spChg>
        <pc:picChg chg="del">
          <ac:chgData name="Beatriz Guerrero" userId="4dee045ad30c5b7e" providerId="LiveId" clId="{BFEC52EB-BFB8-4D48-A8AB-0C0727DFD661}" dt="2024-06-03T10:09:59.497" v="100" actId="478"/>
          <ac:picMkLst>
            <pc:docMk/>
            <pc:sldMk cId="4210605101" sldId="382"/>
            <ac:picMk id="4098" creationId="{EDA1241C-66C0-F6FB-CFCD-6C731F52DCFE}"/>
          </ac:picMkLst>
        </pc:picChg>
        <pc:picChg chg="add mod">
          <ac:chgData name="Beatriz Guerrero" userId="4dee045ad30c5b7e" providerId="LiveId" clId="{BFEC52EB-BFB8-4D48-A8AB-0C0727DFD661}" dt="2024-06-03T10:54:04.543" v="283" actId="14100"/>
          <ac:picMkLst>
            <pc:docMk/>
            <pc:sldMk cId="4210605101" sldId="382"/>
            <ac:picMk id="11266" creationId="{CB0FE845-2982-0017-ABD7-22DD13E3AA3D}"/>
          </ac:picMkLst>
        </pc:picChg>
        <pc:picChg chg="add mod">
          <ac:chgData name="Beatriz Guerrero" userId="4dee045ad30c5b7e" providerId="LiveId" clId="{BFEC52EB-BFB8-4D48-A8AB-0C0727DFD661}" dt="2024-06-03T10:54:17.867" v="287" actId="732"/>
          <ac:picMkLst>
            <pc:docMk/>
            <pc:sldMk cId="4210605101" sldId="382"/>
            <ac:picMk id="11268" creationId="{9E4EB6DC-D0FA-93F7-D731-7D65245F9799}"/>
          </ac:picMkLst>
        </pc:picChg>
      </pc:sldChg>
      <pc:sldChg chg="addSp delSp modSp mod">
        <pc:chgData name="Beatriz Guerrero" userId="4dee045ad30c5b7e" providerId="LiveId" clId="{BFEC52EB-BFB8-4D48-A8AB-0C0727DFD661}" dt="2024-06-03T10:54:46.460" v="297" actId="1076"/>
        <pc:sldMkLst>
          <pc:docMk/>
          <pc:sldMk cId="99537121" sldId="384"/>
        </pc:sldMkLst>
        <pc:spChg chg="mod">
          <ac:chgData name="Beatriz Guerrero" userId="4dee045ad30c5b7e" providerId="LiveId" clId="{BFEC52EB-BFB8-4D48-A8AB-0C0727DFD661}" dt="2024-06-03T10:32:16.199" v="113" actId="208"/>
          <ac:spMkLst>
            <pc:docMk/>
            <pc:sldMk cId="99537121" sldId="384"/>
            <ac:spMk id="6" creationId="{1F498FD7-888D-C6B4-7060-CA390EE150AA}"/>
          </ac:spMkLst>
        </pc:spChg>
        <pc:spChg chg="mod">
          <ac:chgData name="Beatriz Guerrero" userId="4dee045ad30c5b7e" providerId="LiveId" clId="{BFEC52EB-BFB8-4D48-A8AB-0C0727DFD661}" dt="2024-06-03T10:32:16.199" v="113" actId="208"/>
          <ac:spMkLst>
            <pc:docMk/>
            <pc:sldMk cId="99537121" sldId="384"/>
            <ac:spMk id="22" creationId="{713C2131-EBA1-490D-8A28-B72EAC91EFD2}"/>
          </ac:spMkLst>
        </pc:spChg>
        <pc:spChg chg="mod">
          <ac:chgData name="Beatriz Guerrero" userId="4dee045ad30c5b7e" providerId="LiveId" clId="{BFEC52EB-BFB8-4D48-A8AB-0C0727DFD661}" dt="2024-06-03T10:54:46.460" v="297" actId="1076"/>
          <ac:spMkLst>
            <pc:docMk/>
            <pc:sldMk cId="99537121" sldId="384"/>
            <ac:spMk id="42" creationId="{47700F0A-748A-42B7-8B06-E3E5CFD2D0AA}"/>
          </ac:spMkLst>
        </pc:spChg>
        <pc:picChg chg="del">
          <ac:chgData name="Beatriz Guerrero" userId="4dee045ad30c5b7e" providerId="LiveId" clId="{BFEC52EB-BFB8-4D48-A8AB-0C0727DFD661}" dt="2024-06-03T10:31:41.817" v="107" actId="478"/>
          <ac:picMkLst>
            <pc:docMk/>
            <pc:sldMk cId="99537121" sldId="384"/>
            <ac:picMk id="5122" creationId="{F606558E-B70F-5253-DEED-B09B870F5E9F}"/>
          </ac:picMkLst>
        </pc:picChg>
        <pc:picChg chg="del">
          <ac:chgData name="Beatriz Guerrero" userId="4dee045ad30c5b7e" providerId="LiveId" clId="{BFEC52EB-BFB8-4D48-A8AB-0C0727DFD661}" dt="2024-06-03T10:31:42.380" v="108" actId="478"/>
          <ac:picMkLst>
            <pc:docMk/>
            <pc:sldMk cId="99537121" sldId="384"/>
            <ac:picMk id="5124" creationId="{4306AA1F-AE34-0A92-8093-18DEFA88BBBD}"/>
          </ac:picMkLst>
        </pc:picChg>
        <pc:picChg chg="add mod">
          <ac:chgData name="Beatriz Guerrero" userId="4dee045ad30c5b7e" providerId="LiveId" clId="{BFEC52EB-BFB8-4D48-A8AB-0C0727DFD661}" dt="2024-06-03T10:54:43.697" v="296" actId="1076"/>
          <ac:picMkLst>
            <pc:docMk/>
            <pc:sldMk cId="99537121" sldId="384"/>
            <ac:picMk id="12290" creationId="{67E92AC3-50CD-95B0-5B0E-8BE1F0025007}"/>
          </ac:picMkLst>
        </pc:picChg>
      </pc:sldChg>
      <pc:sldChg chg="addSp delSp modSp mod">
        <pc:chgData name="Beatriz Guerrero" userId="4dee045ad30c5b7e" providerId="LiveId" clId="{BFEC52EB-BFB8-4D48-A8AB-0C0727DFD661}" dt="2024-06-03T10:54:58.087" v="300" actId="1076"/>
        <pc:sldMkLst>
          <pc:docMk/>
          <pc:sldMk cId="3970302542" sldId="387"/>
        </pc:sldMkLst>
        <pc:spChg chg="mod">
          <ac:chgData name="Beatriz Guerrero" userId="4dee045ad30c5b7e" providerId="LiveId" clId="{BFEC52EB-BFB8-4D48-A8AB-0C0727DFD661}" dt="2024-06-03T10:32:21.589" v="116" actId="208"/>
          <ac:spMkLst>
            <pc:docMk/>
            <pc:sldMk cId="3970302542" sldId="387"/>
            <ac:spMk id="22" creationId="{713C2131-EBA1-490D-8A28-B72EAC91EFD2}"/>
          </ac:spMkLst>
        </pc:spChg>
        <pc:spChg chg="mod">
          <ac:chgData name="Beatriz Guerrero" userId="4dee045ad30c5b7e" providerId="LiveId" clId="{BFEC52EB-BFB8-4D48-A8AB-0C0727DFD661}" dt="2024-06-03T10:32:39.065" v="119" actId="255"/>
          <ac:spMkLst>
            <pc:docMk/>
            <pc:sldMk cId="3970302542" sldId="387"/>
            <ac:spMk id="42" creationId="{47700F0A-748A-42B7-8B06-E3E5CFD2D0AA}"/>
          </ac:spMkLst>
        </pc:spChg>
        <pc:picChg chg="del">
          <ac:chgData name="Beatriz Guerrero" userId="4dee045ad30c5b7e" providerId="LiveId" clId="{BFEC52EB-BFB8-4D48-A8AB-0C0727DFD661}" dt="2024-06-03T10:32:19.027" v="114" actId="478"/>
          <ac:picMkLst>
            <pc:docMk/>
            <pc:sldMk cId="3970302542" sldId="387"/>
            <ac:picMk id="6146" creationId="{44CD3ACF-1BCC-B6D0-A776-07FA34D0AF77}"/>
          </ac:picMkLst>
        </pc:picChg>
        <pc:picChg chg="add mod">
          <ac:chgData name="Beatriz Guerrero" userId="4dee045ad30c5b7e" providerId="LiveId" clId="{BFEC52EB-BFB8-4D48-A8AB-0C0727DFD661}" dt="2024-06-03T10:54:58.087" v="300" actId="1076"/>
          <ac:picMkLst>
            <pc:docMk/>
            <pc:sldMk cId="3970302542" sldId="387"/>
            <ac:picMk id="13314" creationId="{2F65BA63-4AC6-D58D-96A0-78E26E0AE154}"/>
          </ac:picMkLst>
        </pc:picChg>
      </pc:sldChg>
      <pc:sldChg chg="addSp delSp modSp mod">
        <pc:chgData name="Beatriz Guerrero" userId="4dee045ad30c5b7e" providerId="LiveId" clId="{BFEC52EB-BFB8-4D48-A8AB-0C0727DFD661}" dt="2024-06-03T10:55:54.795" v="304" actId="1076"/>
        <pc:sldMkLst>
          <pc:docMk/>
          <pc:sldMk cId="1411322190" sldId="388"/>
        </pc:sldMkLst>
        <pc:spChg chg="mod">
          <ac:chgData name="Beatriz Guerrero" userId="4dee045ad30c5b7e" providerId="LiveId" clId="{BFEC52EB-BFB8-4D48-A8AB-0C0727DFD661}" dt="2024-06-03T10:33:27.081" v="130" actId="208"/>
          <ac:spMkLst>
            <pc:docMk/>
            <pc:sldMk cId="1411322190" sldId="388"/>
            <ac:spMk id="7" creationId="{153053D9-E0EA-D87B-6ACB-765C32ACE2E0}"/>
          </ac:spMkLst>
        </pc:spChg>
        <pc:spChg chg="mod">
          <ac:chgData name="Beatriz Guerrero" userId="4dee045ad30c5b7e" providerId="LiveId" clId="{BFEC52EB-BFB8-4D48-A8AB-0C0727DFD661}" dt="2024-06-03T10:33:27.081" v="130" actId="208"/>
          <ac:spMkLst>
            <pc:docMk/>
            <pc:sldMk cId="1411322190" sldId="388"/>
            <ac:spMk id="22" creationId="{713C2131-EBA1-490D-8A28-B72EAC91EFD2}"/>
          </ac:spMkLst>
        </pc:spChg>
        <pc:spChg chg="mod">
          <ac:chgData name="Beatriz Guerrero" userId="4dee045ad30c5b7e" providerId="LiveId" clId="{BFEC52EB-BFB8-4D48-A8AB-0C0727DFD661}" dt="2024-06-03T10:55:54.795" v="304" actId="1076"/>
          <ac:spMkLst>
            <pc:docMk/>
            <pc:sldMk cId="1411322190" sldId="388"/>
            <ac:spMk id="42" creationId="{47700F0A-748A-42B7-8B06-E3E5CFD2D0AA}"/>
          </ac:spMkLst>
        </pc:spChg>
        <pc:picChg chg="del">
          <ac:chgData name="Beatriz Guerrero" userId="4dee045ad30c5b7e" providerId="LiveId" clId="{BFEC52EB-BFB8-4D48-A8AB-0C0727DFD661}" dt="2024-06-03T10:32:53.026" v="120" actId="478"/>
          <ac:picMkLst>
            <pc:docMk/>
            <pc:sldMk cId="1411322190" sldId="388"/>
            <ac:picMk id="1026" creationId="{E591FD97-0538-AF31-7F09-E229E074A17B}"/>
          </ac:picMkLst>
        </pc:picChg>
        <pc:picChg chg="add mod">
          <ac:chgData name="Beatriz Guerrero" userId="4dee045ad30c5b7e" providerId="LiveId" clId="{BFEC52EB-BFB8-4D48-A8AB-0C0727DFD661}" dt="2024-06-03T10:55:52.164" v="303" actId="1076"/>
          <ac:picMkLst>
            <pc:docMk/>
            <pc:sldMk cId="1411322190" sldId="388"/>
            <ac:picMk id="14338" creationId="{E4C6935E-4813-664D-CB43-6986951801FC}"/>
          </ac:picMkLst>
        </pc:picChg>
      </pc:sldChg>
      <pc:sldChg chg="addSp delSp modSp mod">
        <pc:chgData name="Beatriz Guerrero" userId="4dee045ad30c5b7e" providerId="LiveId" clId="{BFEC52EB-BFB8-4D48-A8AB-0C0727DFD661}" dt="2024-06-03T10:56:10.693" v="308" actId="1076"/>
        <pc:sldMkLst>
          <pc:docMk/>
          <pc:sldMk cId="2416148273" sldId="389"/>
        </pc:sldMkLst>
        <pc:spChg chg="mod">
          <ac:chgData name="Beatriz Guerrero" userId="4dee045ad30c5b7e" providerId="LiveId" clId="{BFEC52EB-BFB8-4D48-A8AB-0C0727DFD661}" dt="2024-06-03T10:55:58.652" v="305" actId="1076"/>
          <ac:spMkLst>
            <pc:docMk/>
            <pc:sldMk cId="2416148273" sldId="389"/>
            <ac:spMk id="3" creationId="{B2054DE8-5810-5303-A69B-DCACF6141DFC}"/>
          </ac:spMkLst>
        </pc:spChg>
        <pc:spChg chg="mod">
          <ac:chgData name="Beatriz Guerrero" userId="4dee045ad30c5b7e" providerId="LiveId" clId="{BFEC52EB-BFB8-4D48-A8AB-0C0727DFD661}" dt="2024-06-03T10:34:04.999" v="137" actId="208"/>
          <ac:spMkLst>
            <pc:docMk/>
            <pc:sldMk cId="2416148273" sldId="389"/>
            <ac:spMk id="6" creationId="{1F498FD7-888D-C6B4-7060-CA390EE150AA}"/>
          </ac:spMkLst>
        </pc:spChg>
        <pc:spChg chg="mod">
          <ac:chgData name="Beatriz Guerrero" userId="4dee045ad30c5b7e" providerId="LiveId" clId="{BFEC52EB-BFB8-4D48-A8AB-0C0727DFD661}" dt="2024-06-03T10:34:04.999" v="137" actId="208"/>
          <ac:spMkLst>
            <pc:docMk/>
            <pc:sldMk cId="2416148273" sldId="389"/>
            <ac:spMk id="22" creationId="{713C2131-EBA1-490D-8A28-B72EAC91EFD2}"/>
          </ac:spMkLst>
        </pc:spChg>
        <pc:picChg chg="del">
          <ac:chgData name="Beatriz Guerrero" userId="4dee045ad30c5b7e" providerId="LiveId" clId="{BFEC52EB-BFB8-4D48-A8AB-0C0727DFD661}" dt="2024-06-03T10:33:30.660" v="131" actId="478"/>
          <ac:picMkLst>
            <pc:docMk/>
            <pc:sldMk cId="2416148273" sldId="389"/>
            <ac:picMk id="2050" creationId="{0CBEB7C2-6537-09CE-64F4-09EF7E95A315}"/>
          </ac:picMkLst>
        </pc:picChg>
        <pc:picChg chg="add mod">
          <ac:chgData name="Beatriz Guerrero" userId="4dee045ad30c5b7e" providerId="LiveId" clId="{BFEC52EB-BFB8-4D48-A8AB-0C0727DFD661}" dt="2024-06-03T10:56:10.693" v="308" actId="1076"/>
          <ac:picMkLst>
            <pc:docMk/>
            <pc:sldMk cId="2416148273" sldId="389"/>
            <ac:picMk id="15362" creationId="{33F9F51F-3D76-7B9D-FD1F-BE9051A2F157}"/>
          </ac:picMkLst>
        </pc:picChg>
      </pc:sldChg>
      <pc:sldChg chg="addSp delSp modSp mod">
        <pc:chgData name="Beatriz Guerrero" userId="4dee045ad30c5b7e" providerId="LiveId" clId="{BFEC52EB-BFB8-4D48-A8AB-0C0727DFD661}" dt="2024-06-03T10:56:33.750" v="312" actId="1076"/>
        <pc:sldMkLst>
          <pc:docMk/>
          <pc:sldMk cId="3196916260" sldId="390"/>
        </pc:sldMkLst>
        <pc:spChg chg="mod">
          <ac:chgData name="Beatriz Guerrero" userId="4dee045ad30c5b7e" providerId="LiveId" clId="{BFEC52EB-BFB8-4D48-A8AB-0C0727DFD661}" dt="2024-06-03T10:37:57.196" v="143" actId="208"/>
          <ac:spMkLst>
            <pc:docMk/>
            <pc:sldMk cId="3196916260" sldId="390"/>
            <ac:spMk id="22" creationId="{713C2131-EBA1-490D-8A28-B72EAC91EFD2}"/>
          </ac:spMkLst>
        </pc:spChg>
        <pc:spChg chg="mod">
          <ac:chgData name="Beatriz Guerrero" userId="4dee045ad30c5b7e" providerId="LiveId" clId="{BFEC52EB-BFB8-4D48-A8AB-0C0727DFD661}" dt="2024-06-03T10:56:28.305" v="309" actId="1076"/>
          <ac:spMkLst>
            <pc:docMk/>
            <pc:sldMk cId="3196916260" sldId="390"/>
            <ac:spMk id="42" creationId="{47700F0A-748A-42B7-8B06-E3E5CFD2D0AA}"/>
          </ac:spMkLst>
        </pc:spChg>
        <pc:picChg chg="del">
          <ac:chgData name="Beatriz Guerrero" userId="4dee045ad30c5b7e" providerId="LiveId" clId="{BFEC52EB-BFB8-4D48-A8AB-0C0727DFD661}" dt="2024-06-03T10:33:53.466" v="135" actId="478"/>
          <ac:picMkLst>
            <pc:docMk/>
            <pc:sldMk cId="3196916260" sldId="390"/>
            <ac:picMk id="3074" creationId="{3C6062FB-7243-DD98-8F74-0B9178CE5488}"/>
          </ac:picMkLst>
        </pc:picChg>
        <pc:picChg chg="add mod">
          <ac:chgData name="Beatriz Guerrero" userId="4dee045ad30c5b7e" providerId="LiveId" clId="{BFEC52EB-BFB8-4D48-A8AB-0C0727DFD661}" dt="2024-06-03T10:56:33.750" v="312" actId="1076"/>
          <ac:picMkLst>
            <pc:docMk/>
            <pc:sldMk cId="3196916260" sldId="390"/>
            <ac:picMk id="16386" creationId="{C8CCAD12-9072-4180-2B60-7A5CF2BBD086}"/>
          </ac:picMkLst>
        </pc:picChg>
      </pc:sldChg>
      <pc:sldChg chg="del">
        <pc:chgData name="Beatriz Guerrero" userId="4dee045ad30c5b7e" providerId="LiveId" clId="{BFEC52EB-BFB8-4D48-A8AB-0C0727DFD661}" dt="2024-06-03T10:38:02.048" v="144" actId="47"/>
        <pc:sldMkLst>
          <pc:docMk/>
          <pc:sldMk cId="751544643" sldId="391"/>
        </pc:sldMkLst>
      </pc:sldChg>
      <pc:sldChg chg="add del">
        <pc:chgData name="Beatriz Guerrero" userId="4dee045ad30c5b7e" providerId="LiveId" clId="{BFEC52EB-BFB8-4D48-A8AB-0C0727DFD661}" dt="2024-06-03T10:39:38.097" v="169"/>
        <pc:sldMkLst>
          <pc:docMk/>
          <pc:sldMk cId="1342001557" sldId="391"/>
        </pc:sldMkLst>
      </pc:sldChg>
      <pc:sldChg chg="addSp modSp add mod">
        <pc:chgData name="Beatriz Guerrero" userId="4dee045ad30c5b7e" providerId="LiveId" clId="{BFEC52EB-BFB8-4D48-A8AB-0C0727DFD661}" dt="2024-06-03T19:18:08.481" v="364" actId="20577"/>
        <pc:sldMkLst>
          <pc:docMk/>
          <pc:sldMk cId="2118767386" sldId="391"/>
        </pc:sldMkLst>
        <pc:spChg chg="mod">
          <ac:chgData name="Beatriz Guerrero" userId="4dee045ad30c5b7e" providerId="LiveId" clId="{BFEC52EB-BFB8-4D48-A8AB-0C0727DFD661}" dt="2024-06-03T19:18:08.481" v="364" actId="20577"/>
          <ac:spMkLst>
            <pc:docMk/>
            <pc:sldMk cId="2118767386" sldId="391"/>
            <ac:spMk id="23" creationId="{4B43DD34-8E5E-4856-B2FA-B5641A74F5CF}"/>
          </ac:spMkLst>
        </pc:spChg>
        <pc:spChg chg="mod">
          <ac:chgData name="Beatriz Guerrero" userId="4dee045ad30c5b7e" providerId="LiveId" clId="{BFEC52EB-BFB8-4D48-A8AB-0C0727DFD661}" dt="2024-06-03T10:57:23.526" v="331" actId="1076"/>
          <ac:spMkLst>
            <pc:docMk/>
            <pc:sldMk cId="2118767386" sldId="391"/>
            <ac:spMk id="42" creationId="{47700F0A-748A-42B7-8B06-E3E5CFD2D0AA}"/>
          </ac:spMkLst>
        </pc:spChg>
        <pc:picChg chg="add mod">
          <ac:chgData name="Beatriz Guerrero" userId="4dee045ad30c5b7e" providerId="LiveId" clId="{BFEC52EB-BFB8-4D48-A8AB-0C0727DFD661}" dt="2024-06-03T10:56:52.830" v="319" actId="171"/>
          <ac:picMkLst>
            <pc:docMk/>
            <pc:sldMk cId="2118767386" sldId="391"/>
            <ac:picMk id="17410" creationId="{978198F1-AB66-6800-7C0A-ECDD9F832C29}"/>
          </ac:picMkLst>
        </pc:picChg>
        <pc:picChg chg="add mod">
          <ac:chgData name="Beatriz Guerrero" userId="4dee045ad30c5b7e" providerId="LiveId" clId="{BFEC52EB-BFB8-4D48-A8AB-0C0727DFD661}" dt="2024-06-03T10:57:26.991" v="334" actId="171"/>
          <ac:picMkLst>
            <pc:docMk/>
            <pc:sldMk cId="2118767386" sldId="391"/>
            <ac:picMk id="17412" creationId="{6FD98C4E-ECC2-AE57-2575-1A8F192A7D61}"/>
          </ac:picMkLst>
        </pc:picChg>
      </pc:sldChg>
      <pc:sldChg chg="del">
        <pc:chgData name="Beatriz Guerrero" userId="4dee045ad30c5b7e" providerId="LiveId" clId="{BFEC52EB-BFB8-4D48-A8AB-0C0727DFD661}" dt="2024-06-03T10:38:03.896" v="145" actId="47"/>
        <pc:sldMkLst>
          <pc:docMk/>
          <pc:sldMk cId="1420848506" sldId="392"/>
        </pc:sldMkLst>
      </pc:sldChg>
      <pc:sldChg chg="addSp modSp add mod">
        <pc:chgData name="Beatriz Guerrero" userId="4dee045ad30c5b7e" providerId="LiveId" clId="{BFEC52EB-BFB8-4D48-A8AB-0C0727DFD661}" dt="2024-06-03T19:18:13.510" v="366" actId="20577"/>
        <pc:sldMkLst>
          <pc:docMk/>
          <pc:sldMk cId="3330529899" sldId="392"/>
        </pc:sldMkLst>
        <pc:spChg chg="mod">
          <ac:chgData name="Beatriz Guerrero" userId="4dee045ad30c5b7e" providerId="LiveId" clId="{BFEC52EB-BFB8-4D48-A8AB-0C0727DFD661}" dt="2024-06-03T10:40:57.948" v="187" actId="207"/>
          <ac:spMkLst>
            <pc:docMk/>
            <pc:sldMk cId="3330529899" sldId="392"/>
            <ac:spMk id="3" creationId="{B2054DE8-5810-5303-A69B-DCACF6141DFC}"/>
          </ac:spMkLst>
        </pc:spChg>
        <pc:spChg chg="mod">
          <ac:chgData name="Beatriz Guerrero" userId="4dee045ad30c5b7e" providerId="LiveId" clId="{BFEC52EB-BFB8-4D48-A8AB-0C0727DFD661}" dt="2024-06-03T19:18:13.510" v="366" actId="20577"/>
          <ac:spMkLst>
            <pc:docMk/>
            <pc:sldMk cId="3330529899" sldId="392"/>
            <ac:spMk id="23" creationId="{4B43DD34-8E5E-4856-B2FA-B5641A74F5CF}"/>
          </ac:spMkLst>
        </pc:spChg>
        <pc:picChg chg="add mod">
          <ac:chgData name="Beatriz Guerrero" userId="4dee045ad30c5b7e" providerId="LiveId" clId="{BFEC52EB-BFB8-4D48-A8AB-0C0727DFD661}" dt="2024-06-03T10:57:10.238" v="327" actId="171"/>
          <ac:picMkLst>
            <pc:docMk/>
            <pc:sldMk cId="3330529899" sldId="392"/>
            <ac:picMk id="2" creationId="{5B77A635-11BE-2E7A-99FA-1C3F1A9B4AA1}"/>
          </ac:picMkLst>
        </pc:picChg>
        <pc:picChg chg="add mod">
          <ac:chgData name="Beatriz Guerrero" userId="4dee045ad30c5b7e" providerId="LiveId" clId="{BFEC52EB-BFB8-4D48-A8AB-0C0727DFD661}" dt="2024-06-03T10:57:39.704" v="339" actId="171"/>
          <ac:picMkLst>
            <pc:docMk/>
            <pc:sldMk cId="3330529899" sldId="392"/>
            <ac:picMk id="19458" creationId="{75DC5A71-D510-9AAA-F019-0B24A6F8DB02}"/>
          </ac:picMkLst>
        </pc:picChg>
      </pc:sldChg>
      <pc:sldChg chg="addSp modSp add mod">
        <pc:chgData name="Beatriz Guerrero" userId="4dee045ad30c5b7e" providerId="LiveId" clId="{BFEC52EB-BFB8-4D48-A8AB-0C0727DFD661}" dt="2024-06-03T19:18:18.911" v="370" actId="20577"/>
        <pc:sldMkLst>
          <pc:docMk/>
          <pc:sldMk cId="751366275" sldId="393"/>
        </pc:sldMkLst>
        <pc:spChg chg="mod">
          <ac:chgData name="Beatriz Guerrero" userId="4dee045ad30c5b7e" providerId="LiveId" clId="{BFEC52EB-BFB8-4D48-A8AB-0C0727DFD661}" dt="2024-06-03T19:18:18.911" v="370" actId="20577"/>
          <ac:spMkLst>
            <pc:docMk/>
            <pc:sldMk cId="751366275" sldId="393"/>
            <ac:spMk id="23" creationId="{4B43DD34-8E5E-4856-B2FA-B5641A74F5CF}"/>
          </ac:spMkLst>
        </pc:spChg>
        <pc:spChg chg="mod">
          <ac:chgData name="Beatriz Guerrero" userId="4dee045ad30c5b7e" providerId="LiveId" clId="{BFEC52EB-BFB8-4D48-A8AB-0C0727DFD661}" dt="2024-06-03T10:57:55.632" v="344" actId="1076"/>
          <ac:spMkLst>
            <pc:docMk/>
            <pc:sldMk cId="751366275" sldId="393"/>
            <ac:spMk id="42" creationId="{47700F0A-748A-42B7-8B06-E3E5CFD2D0AA}"/>
          </ac:spMkLst>
        </pc:spChg>
        <pc:picChg chg="add mod">
          <ac:chgData name="Beatriz Guerrero" userId="4dee045ad30c5b7e" providerId="LiveId" clId="{BFEC52EB-BFB8-4D48-A8AB-0C0727DFD661}" dt="2024-06-03T10:57:06.391" v="324" actId="171"/>
          <ac:picMkLst>
            <pc:docMk/>
            <pc:sldMk cId="751366275" sldId="393"/>
            <ac:picMk id="2" creationId="{3D016EF4-B76B-CBD4-1469-E2F77195B780}"/>
          </ac:picMkLst>
        </pc:picChg>
        <pc:picChg chg="add mod">
          <ac:chgData name="Beatriz Guerrero" userId="4dee045ad30c5b7e" providerId="LiveId" clId="{BFEC52EB-BFB8-4D48-A8AB-0C0727DFD661}" dt="2024-06-03T10:57:58.596" v="346" actId="1076"/>
          <ac:picMkLst>
            <pc:docMk/>
            <pc:sldMk cId="751366275" sldId="393"/>
            <ac:picMk id="18434" creationId="{4D75A203-F3E0-BD98-6925-69D7041A8831}"/>
          </ac:picMkLst>
        </pc:picChg>
      </pc:sldChg>
      <pc:sldChg chg="del">
        <pc:chgData name="Beatriz Guerrero" userId="4dee045ad30c5b7e" providerId="LiveId" clId="{BFEC52EB-BFB8-4D48-A8AB-0C0727DFD661}" dt="2024-06-03T10:38:04.445" v="146" actId="47"/>
        <pc:sldMkLst>
          <pc:docMk/>
          <pc:sldMk cId="3026130775" sldId="393"/>
        </pc:sldMkLst>
      </pc:sldChg>
      <pc:sldChg chg="del">
        <pc:chgData name="Beatriz Guerrero" userId="4dee045ad30c5b7e" providerId="LiveId" clId="{BFEC52EB-BFB8-4D48-A8AB-0C0727DFD661}" dt="2024-06-03T10:38:05.895" v="148" actId="47"/>
        <pc:sldMkLst>
          <pc:docMk/>
          <pc:sldMk cId="3279899489" sldId="397"/>
        </pc:sldMkLst>
      </pc:sldChg>
      <pc:sldChg chg="del">
        <pc:chgData name="Beatriz Guerrero" userId="4dee045ad30c5b7e" providerId="LiveId" clId="{BFEC52EB-BFB8-4D48-A8AB-0C0727DFD661}" dt="2024-06-03T10:38:04.965" v="147" actId="47"/>
        <pc:sldMkLst>
          <pc:docMk/>
          <pc:sldMk cId="2133543784" sldId="398"/>
        </pc:sldMkLst>
      </pc:sldChg>
      <pc:sldChg chg="del">
        <pc:chgData name="Beatriz Guerrero" userId="4dee045ad30c5b7e" providerId="LiveId" clId="{BFEC52EB-BFB8-4D48-A8AB-0C0727DFD661}" dt="2024-06-03T10:38:02.048" v="144" actId="47"/>
        <pc:sldMkLst>
          <pc:docMk/>
          <pc:sldMk cId="1220384354" sldId="3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58A2676-FD31-5BED-A952-C8F7B8A47E33}"/>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56D26FD8-5F4D-E739-BFCD-6BF80DF5E95F}"/>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4E4EBC59-3120-46BD-AA23-6D9EA8276874}" type="datetimeFigureOut">
              <a:rPr lang="es-ES" smtClean="0"/>
              <a:t>30/08/2024</a:t>
            </a:fld>
            <a:endParaRPr lang="es-ES"/>
          </a:p>
        </p:txBody>
      </p:sp>
      <p:sp>
        <p:nvSpPr>
          <p:cNvPr id="4" name="Marcador de pie de página 3">
            <a:extLst>
              <a:ext uri="{FF2B5EF4-FFF2-40B4-BE49-F238E27FC236}">
                <a16:creationId xmlns:a16="http://schemas.microsoft.com/office/drawing/2014/main" id="{ACF80478-AA2D-8559-9C67-308C57403EA2}"/>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87DE30EE-34CD-0ADE-49DC-813FA21E291B}"/>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17D13D53-BD6D-4E9C-B13B-4A6535DF495D}" type="slidenum">
              <a:rPr lang="es-ES" smtClean="0"/>
              <a:t>‹Nº›</a:t>
            </a:fld>
            <a:endParaRPr lang="es-ES"/>
          </a:p>
        </p:txBody>
      </p:sp>
    </p:spTree>
    <p:extLst>
      <p:ext uri="{BB962C8B-B14F-4D97-AF65-F5344CB8AC3E}">
        <p14:creationId xmlns:p14="http://schemas.microsoft.com/office/powerpoint/2010/main" val="837090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s-ES" dirty="0"/>
          </a:p>
        </p:txBody>
      </p:sp>
      <p:sp>
        <p:nvSpPr>
          <p:cNvPr id="3" name="2 Marcador de fecha"/>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2D018246-680E-4D5E-BA3A-C0B6DD837408}" type="datetimeFigureOut">
              <a:rPr lang="es-ES" smtClean="0"/>
              <a:t>30/08/2024</a:t>
            </a:fld>
            <a:endParaRPr lang="es-ES" dirty="0"/>
          </a:p>
        </p:txBody>
      </p:sp>
      <p:sp>
        <p:nvSpPr>
          <p:cNvPr id="4" name="3 Marcador de imagen de diapositiva"/>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s-ES" dirty="0"/>
          </a:p>
        </p:txBody>
      </p:sp>
      <p:sp>
        <p:nvSpPr>
          <p:cNvPr id="5" name="4 Marcador de notas"/>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s-ES" dirty="0"/>
          </a:p>
        </p:txBody>
      </p:sp>
      <p:sp>
        <p:nvSpPr>
          <p:cNvPr id="7" name="6 Marcador de número de diapositiva"/>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5941E0AD-0568-4F4B-93C2-A35701568690}" type="slidenum">
              <a:rPr lang="es-ES" smtClean="0"/>
              <a:t>‹Nº›</a:t>
            </a:fld>
            <a:endParaRPr lang="es-ES" dirty="0"/>
          </a:p>
        </p:txBody>
      </p:sp>
    </p:spTree>
    <p:extLst>
      <p:ext uri="{BB962C8B-B14F-4D97-AF65-F5344CB8AC3E}">
        <p14:creationId xmlns:p14="http://schemas.microsoft.com/office/powerpoint/2010/main" val="4809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941E0AD-0568-4F4B-93C2-A35701568690}" type="slidenum">
              <a:rPr lang="es-ES" smtClean="0"/>
              <a:t>4</a:t>
            </a:fld>
            <a:endParaRPr lang="es-ES" dirty="0"/>
          </a:p>
        </p:txBody>
      </p:sp>
    </p:spTree>
    <p:extLst>
      <p:ext uri="{BB962C8B-B14F-4D97-AF65-F5344CB8AC3E}">
        <p14:creationId xmlns:p14="http://schemas.microsoft.com/office/powerpoint/2010/main" val="3369151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CA3A2333-0BDC-4EBA-9226-D26E6F0B8FDD}" type="datetimeFigureOut">
              <a:rPr lang="es-ES" smtClean="0"/>
              <a:t>30/08/2024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8040B6E-AD8D-40DD-B952-C9E2B958568D}" type="slidenum">
              <a:rPr lang="es-ES" smtClean="0"/>
              <a:t>‹Nº›</a:t>
            </a:fld>
            <a:endParaRPr lang="es-ES" dirty="0"/>
          </a:p>
        </p:txBody>
      </p:sp>
    </p:spTree>
    <p:extLst>
      <p:ext uri="{BB962C8B-B14F-4D97-AF65-F5344CB8AC3E}">
        <p14:creationId xmlns:p14="http://schemas.microsoft.com/office/powerpoint/2010/main" val="66063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A3A2333-0BDC-4EBA-9226-D26E6F0B8FDD}" type="datetimeFigureOut">
              <a:rPr lang="es-ES" smtClean="0"/>
              <a:t>30/08/2024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8040B6E-AD8D-40DD-B952-C9E2B958568D}" type="slidenum">
              <a:rPr lang="es-ES" smtClean="0"/>
              <a:t>‹Nº›</a:t>
            </a:fld>
            <a:endParaRPr lang="es-ES" dirty="0"/>
          </a:p>
        </p:txBody>
      </p:sp>
    </p:spTree>
    <p:extLst>
      <p:ext uri="{BB962C8B-B14F-4D97-AF65-F5344CB8AC3E}">
        <p14:creationId xmlns:p14="http://schemas.microsoft.com/office/powerpoint/2010/main" val="36846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A3A2333-0BDC-4EBA-9226-D26E6F0B8FDD}" type="datetimeFigureOut">
              <a:rPr lang="es-ES" smtClean="0"/>
              <a:t>30/08/2024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8040B6E-AD8D-40DD-B952-C9E2B958568D}" type="slidenum">
              <a:rPr lang="es-ES" smtClean="0"/>
              <a:t>‹Nº›</a:t>
            </a:fld>
            <a:endParaRPr lang="es-ES" dirty="0"/>
          </a:p>
        </p:txBody>
      </p:sp>
    </p:spTree>
    <p:extLst>
      <p:ext uri="{BB962C8B-B14F-4D97-AF65-F5344CB8AC3E}">
        <p14:creationId xmlns:p14="http://schemas.microsoft.com/office/powerpoint/2010/main" val="2169076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A3A2333-0BDC-4EBA-9226-D26E6F0B8FDD}" type="datetimeFigureOut">
              <a:rPr lang="es-ES" smtClean="0"/>
              <a:t>30/08/2024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8040B6E-AD8D-40DD-B952-C9E2B958568D}" type="slidenum">
              <a:rPr lang="es-ES" smtClean="0"/>
              <a:t>‹Nº›</a:t>
            </a:fld>
            <a:endParaRPr lang="es-ES" dirty="0"/>
          </a:p>
        </p:txBody>
      </p:sp>
    </p:spTree>
    <p:extLst>
      <p:ext uri="{BB962C8B-B14F-4D97-AF65-F5344CB8AC3E}">
        <p14:creationId xmlns:p14="http://schemas.microsoft.com/office/powerpoint/2010/main" val="192332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380ECA-DB05-5A95-0A30-5E579C6A645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7227371-0ABE-23EE-26E3-6F0142AC14B0}"/>
              </a:ext>
            </a:extLst>
          </p:cNvPr>
          <p:cNvSpPr>
            <a:spLocks noGrp="1"/>
          </p:cNvSpPr>
          <p:nvPr>
            <p:ph type="dt" sz="half" idx="10"/>
          </p:nvPr>
        </p:nvSpPr>
        <p:spPr/>
        <p:txBody>
          <a:bodyPr/>
          <a:lstStyle/>
          <a:p>
            <a:fld id="{CA3A2333-0BDC-4EBA-9226-D26E6F0B8FDD}" type="datetimeFigureOut">
              <a:rPr lang="es-ES" smtClean="0"/>
              <a:t>30/08/2024</a:t>
            </a:fld>
            <a:endParaRPr lang="es-ES" dirty="0"/>
          </a:p>
        </p:txBody>
      </p:sp>
      <p:sp>
        <p:nvSpPr>
          <p:cNvPr id="4" name="Marcador de pie de página 3">
            <a:extLst>
              <a:ext uri="{FF2B5EF4-FFF2-40B4-BE49-F238E27FC236}">
                <a16:creationId xmlns:a16="http://schemas.microsoft.com/office/drawing/2014/main" id="{EDFCE5FA-578D-866D-B2BE-A3D963A1BC99}"/>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AFECD370-48A5-3868-9A5F-24C95312B163}"/>
              </a:ext>
            </a:extLst>
          </p:cNvPr>
          <p:cNvSpPr>
            <a:spLocks noGrp="1"/>
          </p:cNvSpPr>
          <p:nvPr>
            <p:ph type="sldNum" sz="quarter" idx="12"/>
          </p:nvPr>
        </p:nvSpPr>
        <p:spPr/>
        <p:txBody>
          <a:bodyPr/>
          <a:lstStyle/>
          <a:p>
            <a:fld id="{78040B6E-AD8D-40DD-B952-C9E2B958568D}" type="slidenum">
              <a:rPr lang="es-ES" smtClean="0"/>
              <a:t>‹Nº›</a:t>
            </a:fld>
            <a:endParaRPr lang="es-ES" dirty="0"/>
          </a:p>
        </p:txBody>
      </p:sp>
    </p:spTree>
    <p:extLst>
      <p:ext uri="{BB962C8B-B14F-4D97-AF65-F5344CB8AC3E}">
        <p14:creationId xmlns:p14="http://schemas.microsoft.com/office/powerpoint/2010/main" val="3905653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A3A2333-0BDC-4EBA-9226-D26E6F0B8FDD}" type="datetimeFigureOut">
              <a:rPr lang="es-ES" smtClean="0"/>
              <a:t>30/08/2024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8040B6E-AD8D-40DD-B952-C9E2B958568D}" type="slidenum">
              <a:rPr lang="es-ES" smtClean="0"/>
              <a:t>‹Nº›</a:t>
            </a:fld>
            <a:endParaRPr lang="es-ES" dirty="0"/>
          </a:p>
        </p:txBody>
      </p:sp>
    </p:spTree>
    <p:extLst>
      <p:ext uri="{BB962C8B-B14F-4D97-AF65-F5344CB8AC3E}">
        <p14:creationId xmlns:p14="http://schemas.microsoft.com/office/powerpoint/2010/main" val="148094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A3A2333-0BDC-4EBA-9226-D26E6F0B8FDD}" type="datetimeFigureOut">
              <a:rPr lang="es-ES" smtClean="0"/>
              <a:t>30/08/2024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8040B6E-AD8D-40DD-B952-C9E2B958568D}" type="slidenum">
              <a:rPr lang="es-ES" smtClean="0"/>
              <a:t>‹Nº›</a:t>
            </a:fld>
            <a:endParaRPr lang="es-ES" dirty="0"/>
          </a:p>
        </p:txBody>
      </p:sp>
    </p:spTree>
    <p:extLst>
      <p:ext uri="{BB962C8B-B14F-4D97-AF65-F5344CB8AC3E}">
        <p14:creationId xmlns:p14="http://schemas.microsoft.com/office/powerpoint/2010/main" val="216397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CA3A2333-0BDC-4EBA-9226-D26E6F0B8FDD}" type="datetimeFigureOut">
              <a:rPr lang="es-ES" smtClean="0"/>
              <a:t>30/08/2024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8040B6E-AD8D-40DD-B952-C9E2B958568D}" type="slidenum">
              <a:rPr lang="es-ES" smtClean="0"/>
              <a:t>‹Nº›</a:t>
            </a:fld>
            <a:endParaRPr lang="es-ES" dirty="0"/>
          </a:p>
        </p:txBody>
      </p:sp>
    </p:spTree>
    <p:extLst>
      <p:ext uri="{BB962C8B-B14F-4D97-AF65-F5344CB8AC3E}">
        <p14:creationId xmlns:p14="http://schemas.microsoft.com/office/powerpoint/2010/main" val="44234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CA3A2333-0BDC-4EBA-9226-D26E6F0B8FDD}" type="datetimeFigureOut">
              <a:rPr lang="es-ES" smtClean="0"/>
              <a:t>30/08/2024</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78040B6E-AD8D-40DD-B952-C9E2B958568D}" type="slidenum">
              <a:rPr lang="es-ES" smtClean="0"/>
              <a:t>‹Nº›</a:t>
            </a:fld>
            <a:endParaRPr lang="es-ES" dirty="0"/>
          </a:p>
        </p:txBody>
      </p:sp>
    </p:spTree>
    <p:extLst>
      <p:ext uri="{BB962C8B-B14F-4D97-AF65-F5344CB8AC3E}">
        <p14:creationId xmlns:p14="http://schemas.microsoft.com/office/powerpoint/2010/main" val="275486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CA3A2333-0BDC-4EBA-9226-D26E6F0B8FDD}" type="datetimeFigureOut">
              <a:rPr lang="es-ES" smtClean="0"/>
              <a:t>30/08/2024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78040B6E-AD8D-40DD-B952-C9E2B958568D}" type="slidenum">
              <a:rPr lang="es-ES" smtClean="0"/>
              <a:t>‹Nº›</a:t>
            </a:fld>
            <a:endParaRPr lang="es-ES" dirty="0"/>
          </a:p>
        </p:txBody>
      </p:sp>
    </p:spTree>
    <p:extLst>
      <p:ext uri="{BB962C8B-B14F-4D97-AF65-F5344CB8AC3E}">
        <p14:creationId xmlns:p14="http://schemas.microsoft.com/office/powerpoint/2010/main" val="221022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A3A2333-0BDC-4EBA-9226-D26E6F0B8FDD}" type="datetimeFigureOut">
              <a:rPr lang="es-ES" smtClean="0"/>
              <a:t>30/08/2024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78040B6E-AD8D-40DD-B952-C9E2B958568D}" type="slidenum">
              <a:rPr lang="es-ES" smtClean="0"/>
              <a:t>‹Nº›</a:t>
            </a:fld>
            <a:endParaRPr lang="es-ES" dirty="0"/>
          </a:p>
        </p:txBody>
      </p:sp>
    </p:spTree>
    <p:extLst>
      <p:ext uri="{BB962C8B-B14F-4D97-AF65-F5344CB8AC3E}">
        <p14:creationId xmlns:p14="http://schemas.microsoft.com/office/powerpoint/2010/main" val="292363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A3A2333-0BDC-4EBA-9226-D26E6F0B8FDD}" type="datetimeFigureOut">
              <a:rPr lang="es-ES" smtClean="0"/>
              <a:t>30/08/2024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8040B6E-AD8D-40DD-B952-C9E2B958568D}" type="slidenum">
              <a:rPr lang="es-ES" smtClean="0"/>
              <a:t>‹Nº›</a:t>
            </a:fld>
            <a:endParaRPr lang="es-ES" dirty="0"/>
          </a:p>
        </p:txBody>
      </p:sp>
    </p:spTree>
    <p:extLst>
      <p:ext uri="{BB962C8B-B14F-4D97-AF65-F5344CB8AC3E}">
        <p14:creationId xmlns:p14="http://schemas.microsoft.com/office/powerpoint/2010/main" val="98547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A2333-0BDC-4EBA-9226-D26E6F0B8FDD}" type="datetimeFigureOut">
              <a:rPr lang="es-ES" smtClean="0"/>
              <a:t>30/08/2024</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40B6E-AD8D-40DD-B952-C9E2B958568D}" type="slidenum">
              <a:rPr lang="es-ES" smtClean="0"/>
              <a:t>‹Nº›</a:t>
            </a:fld>
            <a:endParaRPr lang="es-ES" dirty="0"/>
          </a:p>
        </p:txBody>
      </p:sp>
    </p:spTree>
    <p:extLst>
      <p:ext uri="{BB962C8B-B14F-4D97-AF65-F5344CB8AC3E}">
        <p14:creationId xmlns:p14="http://schemas.microsoft.com/office/powerpoint/2010/main" val="221218570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hyperlink" Target="https://produnas.org/muestreo-camaleon-comun"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hyperlink" Target="https://produnas.org/en/sampling-common-chameleon"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hyperlink" Target="https://produnas.org/de/wissenschaftliche-forschung-des-gewohnlichen-chamaleon"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hyperlink" Target="https://produnas.org/tortuga-marina-custodi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s://produnas.org/de/verwahrung-von-meeresschildkroten-2023"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18104" y="51676"/>
            <a:ext cx="2857500" cy="714375"/>
          </a:xfrm>
          <a:prstGeom prst="rect">
            <a:avLst/>
          </a:prstGeom>
        </p:spPr>
      </p:pic>
      <p:sp>
        <p:nvSpPr>
          <p:cNvPr id="3" name="2 CuadroTexto"/>
          <p:cNvSpPr txBox="1"/>
          <p:nvPr/>
        </p:nvSpPr>
        <p:spPr>
          <a:xfrm>
            <a:off x="323528" y="523309"/>
            <a:ext cx="4536504" cy="369332"/>
          </a:xfrm>
          <a:prstGeom prst="rect">
            <a:avLst/>
          </a:prstGeom>
          <a:solidFill>
            <a:srgbClr val="E46C0A"/>
          </a:solidFill>
          <a:ln>
            <a:solidFill>
              <a:srgbClr val="E46C0A"/>
            </a:solidFill>
          </a:ln>
        </p:spPr>
        <p:txBody>
          <a:bodyPr wrap="square" rtlCol="0">
            <a:spAutoFit/>
          </a:bodyPr>
          <a:lstStyle/>
          <a:p>
            <a:pPr algn="ctr"/>
            <a:r>
              <a:rPr lang="es-ES" b="1" dirty="0">
                <a:solidFill>
                  <a:schemeClr val="bg1"/>
                </a:solidFill>
              </a:rPr>
              <a:t>Marbella,  Agosto 2024 </a:t>
            </a:r>
          </a:p>
        </p:txBody>
      </p:sp>
      <p:sp>
        <p:nvSpPr>
          <p:cNvPr id="5" name="4 CuadroTexto"/>
          <p:cNvSpPr txBox="1"/>
          <p:nvPr/>
        </p:nvSpPr>
        <p:spPr>
          <a:xfrm>
            <a:off x="179512" y="904364"/>
            <a:ext cx="5217134" cy="707886"/>
          </a:xfrm>
          <a:prstGeom prst="rect">
            <a:avLst/>
          </a:prstGeom>
          <a:noFill/>
        </p:spPr>
        <p:txBody>
          <a:bodyPr wrap="none" rtlCol="0">
            <a:spAutoFit/>
          </a:bodyPr>
          <a:lstStyle/>
          <a:p>
            <a:r>
              <a:rPr lang="es-ES" sz="4000" b="1" dirty="0">
                <a:solidFill>
                  <a:schemeClr val="accent6">
                    <a:lumMod val="75000"/>
                  </a:schemeClr>
                </a:solidFill>
              </a:rPr>
              <a:t>BOLETÍN INFORMATIVO</a:t>
            </a:r>
          </a:p>
        </p:txBody>
      </p:sp>
      <p:sp>
        <p:nvSpPr>
          <p:cNvPr id="6" name="5 CuadroTexto"/>
          <p:cNvSpPr txBox="1"/>
          <p:nvPr/>
        </p:nvSpPr>
        <p:spPr>
          <a:xfrm>
            <a:off x="212227" y="6045558"/>
            <a:ext cx="4680520" cy="400110"/>
          </a:xfrm>
          <a:prstGeom prst="rect">
            <a:avLst/>
          </a:prstGeom>
          <a:noFill/>
        </p:spPr>
        <p:txBody>
          <a:bodyPr wrap="square" rtlCol="0">
            <a:spAutoFit/>
          </a:bodyPr>
          <a:lstStyle/>
          <a:p>
            <a:r>
              <a:rPr lang="es-ES" sz="2000" b="1" dirty="0">
                <a:solidFill>
                  <a:srgbClr val="E46C0A"/>
                </a:solidFill>
              </a:rPr>
              <a:t>Marbella, August 2024 NEWSLETTER </a:t>
            </a:r>
          </a:p>
        </p:txBody>
      </p:sp>
      <p:sp>
        <p:nvSpPr>
          <p:cNvPr id="17" name="16 CuadroTexto"/>
          <p:cNvSpPr txBox="1"/>
          <p:nvPr/>
        </p:nvSpPr>
        <p:spPr>
          <a:xfrm>
            <a:off x="179512" y="6369344"/>
            <a:ext cx="5742821" cy="1015663"/>
          </a:xfrm>
          <a:prstGeom prst="rect">
            <a:avLst/>
          </a:prstGeom>
          <a:noFill/>
        </p:spPr>
        <p:txBody>
          <a:bodyPr wrap="square" rtlCol="0">
            <a:spAutoFit/>
          </a:bodyPr>
          <a:lstStyle/>
          <a:p>
            <a:pPr lvl="0"/>
            <a:r>
              <a:rPr lang="es-ES" sz="2000" b="1" dirty="0">
                <a:solidFill>
                  <a:srgbClr val="E46C0A"/>
                </a:solidFill>
              </a:rPr>
              <a:t>Marbella, August 2024 MONATSBERICHT</a:t>
            </a:r>
            <a:endParaRPr lang="es-ES" sz="2000" dirty="0">
              <a:solidFill>
                <a:srgbClr val="E46C0A"/>
              </a:solidFill>
            </a:endParaRPr>
          </a:p>
          <a:p>
            <a:r>
              <a:rPr lang="es-ES" sz="2000" dirty="0">
                <a:solidFill>
                  <a:srgbClr val="E46C0A"/>
                </a:solidFill>
              </a:rPr>
              <a:t> </a:t>
            </a:r>
          </a:p>
          <a:p>
            <a:endParaRPr lang="es-ES" sz="2000" b="1" dirty="0">
              <a:solidFill>
                <a:srgbClr val="66FF66"/>
              </a:solidFill>
            </a:endParaRPr>
          </a:p>
        </p:txBody>
      </p:sp>
      <p:pic>
        <p:nvPicPr>
          <p:cNvPr id="1026" name="Picture 2" descr="May be an image of 1 person, amphibian and text">
            <a:extLst>
              <a:ext uri="{FF2B5EF4-FFF2-40B4-BE49-F238E27FC236}">
                <a16:creationId xmlns:a16="http://schemas.microsoft.com/office/drawing/2014/main" id="{A4D88C85-12D5-CBF8-23E8-2CC4F1908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5462" y="1722373"/>
            <a:ext cx="3836090" cy="46668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y be an image of 11 people, people studying and text">
            <a:extLst>
              <a:ext uri="{FF2B5EF4-FFF2-40B4-BE49-F238E27FC236}">
                <a16:creationId xmlns:a16="http://schemas.microsoft.com/office/drawing/2014/main" id="{FB246220-D896-26B7-8B74-2B02EBD694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07" y="2206505"/>
            <a:ext cx="4522608" cy="295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22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7 Rectángulo">
            <a:extLst>
              <a:ext uri="{FF2B5EF4-FFF2-40B4-BE49-F238E27FC236}">
                <a16:creationId xmlns:a16="http://schemas.microsoft.com/office/drawing/2014/main" id="{4607DD08-D2C9-49B9-AD70-C99920B5AA06}"/>
              </a:ext>
            </a:extLst>
          </p:cNvPr>
          <p:cNvSpPr/>
          <p:nvPr/>
        </p:nvSpPr>
        <p:spPr>
          <a:xfrm>
            <a:off x="-1" y="6655668"/>
            <a:ext cx="9144001" cy="202332"/>
          </a:xfrm>
          <a:prstGeom prst="rect">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28 CuadroTexto">
            <a:extLst>
              <a:ext uri="{FF2B5EF4-FFF2-40B4-BE49-F238E27FC236}">
                <a16:creationId xmlns:a16="http://schemas.microsoft.com/office/drawing/2014/main" id="{BB92946E-5C54-4355-B376-2C80BC8AF185}"/>
              </a:ext>
            </a:extLst>
          </p:cNvPr>
          <p:cNvSpPr txBox="1"/>
          <p:nvPr/>
        </p:nvSpPr>
        <p:spPr>
          <a:xfrm>
            <a:off x="8711952" y="6572168"/>
            <a:ext cx="432048" cy="369332"/>
          </a:xfrm>
          <a:prstGeom prst="rect">
            <a:avLst/>
          </a:prstGeom>
          <a:noFill/>
          <a:ln>
            <a:noFill/>
          </a:ln>
        </p:spPr>
        <p:txBody>
          <a:bodyPr wrap="square" rtlCol="0">
            <a:spAutoFit/>
          </a:bodyPr>
          <a:lstStyle/>
          <a:p>
            <a:r>
              <a:rPr lang="es-ES" b="1" dirty="0">
                <a:solidFill>
                  <a:srgbClr val="002060"/>
                </a:solidFill>
              </a:rPr>
              <a:t>9</a:t>
            </a:r>
          </a:p>
        </p:txBody>
      </p:sp>
      <p:pic>
        <p:nvPicPr>
          <p:cNvPr id="12" name="15 Imagen">
            <a:extLst>
              <a:ext uri="{FF2B5EF4-FFF2-40B4-BE49-F238E27FC236}">
                <a16:creationId xmlns:a16="http://schemas.microsoft.com/office/drawing/2014/main" id="{083D63F3-B982-4D25-8809-161FD7B239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6296" y="44624"/>
            <a:ext cx="1832992" cy="458248"/>
          </a:xfrm>
          <a:prstGeom prst="rect">
            <a:avLst/>
          </a:prstGeom>
        </p:spPr>
      </p:pic>
      <p:sp>
        <p:nvSpPr>
          <p:cNvPr id="7" name="CuadroTexto 6">
            <a:extLst>
              <a:ext uri="{FF2B5EF4-FFF2-40B4-BE49-F238E27FC236}">
                <a16:creationId xmlns:a16="http://schemas.microsoft.com/office/drawing/2014/main" id="{0B0A5670-FE8D-6C44-B16C-2466040F6985}"/>
              </a:ext>
            </a:extLst>
          </p:cNvPr>
          <p:cNvSpPr txBox="1"/>
          <p:nvPr/>
        </p:nvSpPr>
        <p:spPr>
          <a:xfrm>
            <a:off x="111848" y="3126557"/>
            <a:ext cx="8651312" cy="3231654"/>
          </a:xfrm>
          <a:prstGeom prst="rect">
            <a:avLst/>
          </a:prstGeom>
          <a:noFill/>
          <a:ln>
            <a:solidFill>
              <a:srgbClr val="E46C0A"/>
            </a:solidFill>
          </a:ln>
        </p:spPr>
        <p:txBody>
          <a:bodyPr wrap="square">
            <a:spAutoFit/>
          </a:bodyPr>
          <a:lstStyle/>
          <a:p>
            <a:r>
              <a:rPr lang="es-ES" sz="1800" b="1" dirty="0" err="1">
                <a:effectLst/>
                <a:latin typeface="Calibri" panose="020F0502020204030204" pitchFamily="34" charset="0"/>
                <a:ea typeface="Times New Roman" panose="02020603050405020304" pitchFamily="18" charset="0"/>
              </a:rPr>
              <a:t>Wir</a:t>
            </a:r>
            <a:r>
              <a:rPr lang="es-ES" sz="1800" b="1" dirty="0">
                <a:effectLst/>
                <a:latin typeface="Calibri" panose="020F0502020204030204" pitchFamily="34" charset="0"/>
                <a:ea typeface="Times New Roman" panose="02020603050405020304" pitchFamily="18" charset="0"/>
              </a:rPr>
              <a:t> </a:t>
            </a:r>
            <a:r>
              <a:rPr lang="es-ES" sz="1800" b="1" dirty="0" err="1">
                <a:effectLst/>
                <a:latin typeface="Calibri" panose="020F0502020204030204" pitchFamily="34" charset="0"/>
                <a:ea typeface="Times New Roman" panose="02020603050405020304" pitchFamily="18" charset="0"/>
              </a:rPr>
              <a:t>beenden</a:t>
            </a:r>
            <a:r>
              <a:rPr lang="es-ES" sz="1800" b="1" dirty="0">
                <a:effectLst/>
                <a:latin typeface="Calibri" panose="020F0502020204030204" pitchFamily="34" charset="0"/>
                <a:ea typeface="Times New Roman" panose="02020603050405020304" pitchFamily="18" charset="0"/>
              </a:rPr>
              <a:t> </a:t>
            </a:r>
            <a:r>
              <a:rPr lang="es-ES" sz="1800" b="1" dirty="0" err="1">
                <a:effectLst/>
                <a:latin typeface="Calibri" panose="020F0502020204030204" pitchFamily="34" charset="0"/>
                <a:ea typeface="Times New Roman" panose="02020603050405020304" pitchFamily="18" charset="0"/>
              </a:rPr>
              <a:t>ein</a:t>
            </a:r>
            <a:r>
              <a:rPr lang="es-ES" sz="1800" b="1" dirty="0">
                <a:effectLst/>
                <a:latin typeface="Calibri" panose="020F0502020204030204" pitchFamily="34" charset="0"/>
                <a:ea typeface="Times New Roman" panose="02020603050405020304" pitchFamily="18" charset="0"/>
              </a:rPr>
              <a:t> </a:t>
            </a:r>
            <a:r>
              <a:rPr lang="es-ES" sz="1800" b="1" dirty="0" err="1">
                <a:effectLst/>
                <a:latin typeface="Calibri" panose="020F0502020204030204" pitchFamily="34" charset="0"/>
                <a:ea typeface="Times New Roman" panose="02020603050405020304" pitchFamily="18" charset="0"/>
              </a:rPr>
              <a:t>weiteres</a:t>
            </a:r>
            <a:r>
              <a:rPr lang="es-ES" sz="1800" b="1" dirty="0">
                <a:effectLst/>
                <a:latin typeface="Calibri" panose="020F0502020204030204" pitchFamily="34" charset="0"/>
                <a:ea typeface="Times New Roman" panose="02020603050405020304" pitchFamily="18" charset="0"/>
              </a:rPr>
              <a:t> </a:t>
            </a:r>
            <a:r>
              <a:rPr lang="es-ES" sz="1800" b="1" dirty="0" err="1">
                <a:effectLst/>
                <a:latin typeface="Calibri" panose="020F0502020204030204" pitchFamily="34" charset="0"/>
                <a:ea typeface="Times New Roman" panose="02020603050405020304" pitchFamily="18" charset="0"/>
              </a:rPr>
              <a:t>erfolgreiches</a:t>
            </a:r>
            <a:r>
              <a:rPr lang="es-ES" sz="1800" b="1" dirty="0">
                <a:effectLst/>
                <a:latin typeface="Calibri" panose="020F0502020204030204" pitchFamily="34" charset="0"/>
                <a:ea typeface="Times New Roman" panose="02020603050405020304" pitchFamily="18" charset="0"/>
              </a:rPr>
              <a:t> </a:t>
            </a:r>
            <a:r>
              <a:rPr lang="es-ES" sz="1800" b="1" dirty="0" err="1">
                <a:effectLst/>
                <a:latin typeface="Calibri" panose="020F0502020204030204" pitchFamily="34" charset="0"/>
                <a:ea typeface="Times New Roman" panose="02020603050405020304" pitchFamily="18" charset="0"/>
              </a:rPr>
              <a:t>Schuljahr</a:t>
            </a:r>
            <a:r>
              <a:rPr lang="es-ES" sz="1800" b="1" dirty="0">
                <a:effectLst/>
                <a:latin typeface="Calibri" panose="020F0502020204030204" pitchFamily="34" charset="0"/>
                <a:ea typeface="Times New Roman" panose="02020603050405020304" pitchFamily="18" charset="0"/>
              </a:rPr>
              <a:t> </a:t>
            </a:r>
            <a:r>
              <a:rPr lang="es-ES" sz="1800" b="1" dirty="0" err="1">
                <a:effectLst/>
                <a:latin typeface="Calibri" panose="020F0502020204030204" pitchFamily="34" charset="0"/>
                <a:ea typeface="Times New Roman" panose="02020603050405020304" pitchFamily="18" charset="0"/>
              </a:rPr>
              <a:t>bei</a:t>
            </a:r>
            <a:r>
              <a:rPr lang="es-ES" sz="1800" b="1" dirty="0">
                <a:effectLst/>
                <a:latin typeface="Calibri" panose="020F0502020204030204" pitchFamily="34" charset="0"/>
                <a:ea typeface="Times New Roman" panose="02020603050405020304" pitchFamily="18" charset="0"/>
              </a:rPr>
              <a:t> ProDunas Marbella!</a:t>
            </a:r>
          </a:p>
          <a:p>
            <a:endParaRPr lang="es-ES" b="1" dirty="0">
              <a:latin typeface="Calibri" panose="020F0502020204030204" pitchFamily="34" charset="0"/>
              <a:ea typeface="Times New Roman" panose="02020603050405020304" pitchFamily="18" charset="0"/>
            </a:endParaRPr>
          </a:p>
          <a:p>
            <a:r>
              <a:rPr lang="es-ES" sz="1200" dirty="0">
                <a:effectLst/>
                <a:latin typeface="Calibri" panose="020F0502020204030204" pitchFamily="34" charset="0"/>
                <a:ea typeface="Times New Roman" panose="02020603050405020304" pitchFamily="18" charset="0"/>
              </a:rPr>
              <a:t>In </a:t>
            </a:r>
            <a:r>
              <a:rPr lang="es-ES" sz="1200" dirty="0" err="1">
                <a:effectLst/>
                <a:latin typeface="Calibri" panose="020F0502020204030204" pitchFamily="34" charset="0"/>
                <a:ea typeface="Times New Roman" panose="02020603050405020304" pitchFamily="18" charset="0"/>
              </a:rPr>
              <a:t>diesem</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Schuljahr</a:t>
            </a:r>
            <a:r>
              <a:rPr lang="es-ES" sz="1200" dirty="0">
                <a:effectLst/>
                <a:latin typeface="Calibri" panose="020F0502020204030204" pitchFamily="34" charset="0"/>
                <a:ea typeface="Times New Roman" panose="02020603050405020304" pitchFamily="18" charset="0"/>
              </a:rPr>
              <a:t> 2023/2024 – </a:t>
            </a:r>
            <a:r>
              <a:rPr lang="es-ES" sz="1200" dirty="0" err="1">
                <a:effectLst/>
                <a:latin typeface="Calibri" panose="020F0502020204030204" pitchFamily="34" charset="0"/>
                <a:ea typeface="Times New Roman" panose="02020603050405020304" pitchFamily="18" charset="0"/>
              </a:rPr>
              <a:t>von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Januar</a:t>
            </a:r>
            <a:r>
              <a:rPr lang="es-ES" sz="1200" dirty="0">
                <a:effectLst/>
                <a:latin typeface="Calibri" panose="020F0502020204030204" pitchFamily="34" charset="0"/>
                <a:ea typeface="Times New Roman" panose="02020603050405020304" pitchFamily="18" charset="0"/>
              </a:rPr>
              <a:t> bis Ende Juni – </a:t>
            </a:r>
            <a:r>
              <a:rPr lang="es-ES" sz="1200" dirty="0" err="1">
                <a:effectLst/>
                <a:latin typeface="Calibri" panose="020F0502020204030204" pitchFamily="34" charset="0"/>
                <a:ea typeface="Times New Roman" panose="02020603050405020304" pitchFamily="18" charset="0"/>
              </a:rPr>
              <a:t>hatten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wir</a:t>
            </a:r>
            <a:r>
              <a:rPr lang="es-ES" sz="1200" dirty="0">
                <a:effectLst/>
                <a:latin typeface="Calibri" panose="020F0502020204030204" pitchFamily="34" charset="0"/>
                <a:ea typeface="Times New Roman" panose="02020603050405020304" pitchFamily="18" charset="0"/>
              </a:rPr>
              <a:t> das </a:t>
            </a:r>
            <a:r>
              <a:rPr lang="es-ES" sz="1200" dirty="0" err="1">
                <a:effectLst/>
                <a:latin typeface="Calibri" panose="020F0502020204030204" pitchFamily="34" charset="0"/>
                <a:ea typeface="Times New Roman" panose="02020603050405020304" pitchFamily="18" charset="0"/>
              </a:rPr>
              <a:t>Vergnügen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mehr</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als</a:t>
            </a:r>
            <a:r>
              <a:rPr lang="es-ES" sz="1200" dirty="0">
                <a:effectLst/>
                <a:latin typeface="Calibri" panose="020F0502020204030204" pitchFamily="34" charset="0"/>
                <a:ea typeface="Times New Roman" panose="02020603050405020304" pitchFamily="18" charset="0"/>
              </a:rPr>
              <a:t> 2.421 </a:t>
            </a:r>
            <a:r>
              <a:rPr lang="es-ES" sz="1200" dirty="0" err="1">
                <a:effectLst/>
                <a:latin typeface="Calibri" panose="020F0502020204030204" pitchFamily="34" charset="0"/>
                <a:ea typeface="Times New Roman" panose="02020603050405020304" pitchFamily="18" charset="0"/>
              </a:rPr>
              <a:t>Teilnehmer</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bei</a:t>
            </a:r>
            <a:r>
              <a:rPr lang="es-ES" sz="1200" dirty="0">
                <a:effectLst/>
                <a:latin typeface="Calibri" panose="020F0502020204030204" pitchFamily="34" charset="0"/>
                <a:ea typeface="Times New Roman" panose="02020603050405020304" pitchFamily="18" charset="0"/>
              </a:rPr>
              <a:t> 78 </a:t>
            </a:r>
            <a:r>
              <a:rPr lang="es-ES" sz="1200" dirty="0" err="1">
                <a:effectLst/>
                <a:latin typeface="Calibri" panose="020F0502020204030204" pitchFamily="34" charset="0"/>
                <a:ea typeface="Times New Roman" panose="02020603050405020304" pitchFamily="18" charset="0"/>
              </a:rPr>
              <a:t>Umweltaktivitäten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zu</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betreuen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darunter</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Bildungszentren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von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der</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Kleinkind</a:t>
            </a:r>
            <a:r>
              <a:rPr lang="es-ES" sz="1200" dirty="0">
                <a:effectLst/>
                <a:latin typeface="Calibri" panose="020F0502020204030204" pitchFamily="34" charset="0"/>
                <a:ea typeface="Times New Roman" panose="02020603050405020304" pitchFamily="18" charset="0"/>
              </a:rPr>
              <a:t>- bis </a:t>
            </a:r>
            <a:r>
              <a:rPr lang="es-ES" sz="1200" dirty="0" err="1">
                <a:effectLst/>
                <a:latin typeface="Calibri" panose="020F0502020204030204" pitchFamily="34" charset="0"/>
                <a:ea typeface="Times New Roman" panose="02020603050405020304" pitchFamily="18" charset="0"/>
              </a:rPr>
              <a:t>zur</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Oberstufe</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und</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Freiwilligenarbeit</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oder</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Veranstaltungen</a:t>
            </a:r>
            <a:r>
              <a:rPr lang="es-ES" sz="1200" dirty="0">
                <a:effectLst/>
                <a:latin typeface="Calibri" panose="020F0502020204030204" pitchFamily="34" charset="0"/>
                <a:ea typeface="Times New Roman" panose="02020603050405020304" pitchFamily="18" charset="0"/>
              </a:rPr>
              <a:t>.</a:t>
            </a:r>
          </a:p>
          <a:p>
            <a:endParaRPr lang="es-ES" sz="1200" dirty="0">
              <a:effectLst/>
              <a:latin typeface="Times New Roman" panose="02020603050405020304" pitchFamily="18" charset="0"/>
              <a:ea typeface="Times New Roman" panose="02020603050405020304" pitchFamily="18" charset="0"/>
            </a:endParaRPr>
          </a:p>
          <a:p>
            <a:r>
              <a:rPr lang="es-ES" sz="1200" dirty="0">
                <a:effectLst/>
                <a:latin typeface="Calibri" panose="020F0502020204030204" pitchFamily="34" charset="0"/>
                <a:ea typeface="Times New Roman" panose="02020603050405020304" pitchFamily="18" charset="0"/>
              </a:rPr>
              <a:t>Es </a:t>
            </a:r>
            <a:r>
              <a:rPr lang="es-ES" sz="1200" dirty="0" err="1">
                <a:effectLst/>
                <a:latin typeface="Calibri" panose="020F0502020204030204" pitchFamily="34" charset="0"/>
                <a:ea typeface="Times New Roman" panose="02020603050405020304" pitchFamily="18" charset="0"/>
              </a:rPr>
              <a:t>erfüllt</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uns</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mit</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Freude</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zu</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sehen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wie</a:t>
            </a:r>
            <a:r>
              <a:rPr lang="es-ES" sz="1200" dirty="0">
                <a:effectLst/>
                <a:latin typeface="Calibri" panose="020F0502020204030204" pitchFamily="34" charset="0"/>
                <a:ea typeface="Times New Roman" panose="02020603050405020304" pitchFamily="18" charset="0"/>
              </a:rPr>
              <a:t> die </a:t>
            </a:r>
            <a:r>
              <a:rPr lang="es-ES" sz="1200" dirty="0" err="1">
                <a:effectLst/>
                <a:latin typeface="Calibri" panose="020F0502020204030204" pitchFamily="34" charset="0"/>
                <a:ea typeface="Times New Roman" panose="02020603050405020304" pitchFamily="18" charset="0"/>
              </a:rPr>
              <a:t>Kleinen</a:t>
            </a:r>
            <a:r>
              <a:rPr lang="es-ES" sz="1200" dirty="0">
                <a:effectLst/>
                <a:latin typeface="Calibri" panose="020F0502020204030204" pitchFamily="34" charset="0"/>
                <a:ea typeface="Times New Roman" panose="02020603050405020304" pitchFamily="18" charset="0"/>
              </a:rPr>
              <a:t> die </a:t>
            </a:r>
            <a:r>
              <a:rPr lang="es-ES" sz="1200" dirty="0" err="1">
                <a:effectLst/>
                <a:latin typeface="Calibri" panose="020F0502020204030204" pitchFamily="34" charset="0"/>
                <a:ea typeface="Times New Roman" panose="02020603050405020304" pitchFamily="18" charset="0"/>
              </a:rPr>
              <a:t>Dünen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entdecken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Fragen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stellen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und</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Nachforschungen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anstellen</a:t>
            </a:r>
            <a:r>
              <a:rPr lang="es-ES" sz="1200" dirty="0">
                <a:effectLst/>
                <a:latin typeface="Calibri" panose="020F0502020204030204" pitchFamily="34" charset="0"/>
                <a:ea typeface="Times New Roman" panose="02020603050405020304" pitchFamily="18" charset="0"/>
              </a:rPr>
              <a:t>. Die </a:t>
            </a:r>
            <a:r>
              <a:rPr lang="es-ES" sz="1200" dirty="0" err="1">
                <a:effectLst/>
                <a:latin typeface="Calibri" panose="020F0502020204030204" pitchFamily="34" charset="0"/>
                <a:ea typeface="Times New Roman" panose="02020603050405020304" pitchFamily="18" charset="0"/>
              </a:rPr>
              <a:t>älteren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Schüler</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hingegen</a:t>
            </a:r>
            <a:r>
              <a:rPr lang="es-ES" sz="1200" dirty="0">
                <a:effectLst/>
                <a:latin typeface="Calibri" panose="020F0502020204030204" pitchFamily="34" charset="0"/>
                <a:ea typeface="Times New Roman" panose="02020603050405020304" pitchFamily="18" charset="0"/>
              </a:rPr>
              <a:t>, die </a:t>
            </a:r>
            <a:r>
              <a:rPr lang="es-ES" sz="1200" dirty="0" err="1">
                <a:effectLst/>
                <a:latin typeface="Calibri" panose="020F0502020204030204" pitchFamily="34" charset="0"/>
                <a:ea typeface="Times New Roman" panose="02020603050405020304" pitchFamily="18" charset="0"/>
              </a:rPr>
              <a:t>uns</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Jahr</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für</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Jahr</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begleiten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beherrschen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bereits</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Werkzeuge</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wie</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Hacke</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und</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Rechen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und</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beschäftigen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sich</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tiefer</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mit</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der</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Erhaltung</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und</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Differenzierung</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von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Arten</a:t>
            </a:r>
            <a:r>
              <a:rPr lang="es-ES" sz="1200" dirty="0">
                <a:effectLst/>
                <a:latin typeface="Calibri" panose="020F0502020204030204" pitchFamily="34" charset="0"/>
                <a:ea typeface="Times New Roman" panose="02020603050405020304" pitchFamily="18" charset="0"/>
              </a:rPr>
              <a:t>.</a:t>
            </a:r>
          </a:p>
          <a:p>
            <a:endParaRPr lang="es-ES" sz="1200" dirty="0">
              <a:effectLst/>
              <a:latin typeface="Times New Roman" panose="02020603050405020304" pitchFamily="18" charset="0"/>
              <a:ea typeface="Times New Roman" panose="02020603050405020304" pitchFamily="18" charset="0"/>
            </a:endParaRPr>
          </a:p>
          <a:p>
            <a:r>
              <a:rPr lang="es-ES" sz="1200" dirty="0">
                <a:effectLst/>
                <a:latin typeface="Calibri" panose="020F0502020204030204" pitchFamily="34" charset="0"/>
                <a:ea typeface="Times New Roman" panose="02020603050405020304" pitchFamily="18" charset="0"/>
              </a:rPr>
              <a:t>Es </a:t>
            </a:r>
            <a:r>
              <a:rPr lang="es-ES" sz="1200" dirty="0" err="1">
                <a:effectLst/>
                <a:latin typeface="Calibri" panose="020F0502020204030204" pitchFamily="34" charset="0"/>
                <a:ea typeface="Times New Roman" panose="02020603050405020304" pitchFamily="18" charset="0"/>
              </a:rPr>
              <a:t>ist</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beeindruckend</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zu</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beobachten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wie</a:t>
            </a:r>
            <a:r>
              <a:rPr lang="es-ES" sz="1200" dirty="0">
                <a:effectLst/>
                <a:latin typeface="Calibri" panose="020F0502020204030204" pitchFamily="34" charset="0"/>
                <a:ea typeface="Times New Roman" panose="02020603050405020304" pitchFamily="18" charset="0"/>
              </a:rPr>
              <a:t> diese </a:t>
            </a:r>
            <a:r>
              <a:rPr lang="es-ES" sz="1200" dirty="0" err="1">
                <a:effectLst/>
                <a:latin typeface="Calibri" panose="020F0502020204030204" pitchFamily="34" charset="0"/>
                <a:ea typeface="Times New Roman" panose="02020603050405020304" pitchFamily="18" charset="0"/>
              </a:rPr>
              <a:t>jungen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Menschen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bei</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der</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Umgestaltung</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unserer</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Dünen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helfen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und</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sie</a:t>
            </a:r>
            <a:r>
              <a:rPr lang="es-ES" sz="1200" dirty="0">
                <a:effectLst/>
                <a:latin typeface="Calibri" panose="020F0502020204030204" pitchFamily="34" charset="0"/>
                <a:ea typeface="Times New Roman" panose="02020603050405020304" pitchFamily="18" charset="0"/>
              </a:rPr>
              <a:t> in </a:t>
            </a:r>
            <a:r>
              <a:rPr lang="es-ES" sz="1200" dirty="0" err="1">
                <a:effectLst/>
                <a:latin typeface="Calibri" panose="020F0502020204030204" pitchFamily="34" charset="0"/>
                <a:ea typeface="Times New Roman" panose="02020603050405020304" pitchFamily="18" charset="0"/>
              </a:rPr>
              <a:t>blühende</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Ökosysteme</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verwandeln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frei</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von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Müll</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und</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invasiven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exotischen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Arten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Dank</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Ihrer</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Begeisterung</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und</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Ihres</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Engagements</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wird</a:t>
            </a:r>
            <a:r>
              <a:rPr lang="es-ES" sz="1200" dirty="0">
                <a:effectLst/>
                <a:latin typeface="Calibri" panose="020F0502020204030204" pitchFamily="34" charset="0"/>
                <a:ea typeface="Times New Roman" panose="02020603050405020304" pitchFamily="18" charset="0"/>
              </a:rPr>
              <a:t> jeder </a:t>
            </a:r>
            <a:r>
              <a:rPr lang="es-ES" sz="1200" dirty="0" err="1">
                <a:effectLst/>
                <a:latin typeface="Calibri" panose="020F0502020204030204" pitchFamily="34" charset="0"/>
                <a:ea typeface="Times New Roman" panose="02020603050405020304" pitchFamily="18" charset="0"/>
              </a:rPr>
              <a:t>Besuch</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zu</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einer</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Gelegenheit</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zu</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lernen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und</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einen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Beitrag</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zu</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leisten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der</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sich</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für</a:t>
            </a:r>
            <a:r>
              <a:rPr lang="es-ES" sz="1200" dirty="0">
                <a:effectLst/>
                <a:latin typeface="Calibri" panose="020F0502020204030204" pitchFamily="34" charset="0"/>
                <a:ea typeface="Times New Roman" panose="02020603050405020304" pitchFamily="18" charset="0"/>
              </a:rPr>
              <a:t> den Schutz </a:t>
            </a:r>
            <a:r>
              <a:rPr lang="es-ES" sz="1200" dirty="0" err="1">
                <a:effectLst/>
                <a:latin typeface="Calibri" panose="020F0502020204030204" pitchFamily="34" charset="0"/>
                <a:ea typeface="Times New Roman" panose="02020603050405020304" pitchFamily="18" charset="0"/>
              </a:rPr>
              <a:t>unserer</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Umwelt</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einsetzt</a:t>
            </a:r>
            <a:r>
              <a:rPr lang="es-ES" sz="1200" dirty="0">
                <a:effectLst/>
                <a:latin typeface="Calibri" panose="020F0502020204030204" pitchFamily="34" charset="0"/>
                <a:ea typeface="Times New Roman" panose="02020603050405020304" pitchFamily="18" charset="0"/>
              </a:rPr>
              <a:t>.</a:t>
            </a:r>
          </a:p>
          <a:p>
            <a:endParaRPr lang="es-ES" sz="1200" dirty="0">
              <a:effectLst/>
              <a:latin typeface="Times New Roman" panose="02020603050405020304" pitchFamily="18" charset="0"/>
              <a:ea typeface="Times New Roman" panose="02020603050405020304" pitchFamily="18" charset="0"/>
            </a:endParaRPr>
          </a:p>
          <a:p>
            <a:r>
              <a:rPr lang="en-US" sz="1200" dirty="0">
                <a:effectLst/>
                <a:latin typeface="Calibri" panose="020F0502020204030204" pitchFamily="34" charset="0"/>
                <a:ea typeface="Times New Roman" panose="02020603050405020304" pitchFamily="18" charset="0"/>
              </a:rPr>
              <a:t>An alle </a:t>
            </a:r>
            <a:r>
              <a:rPr lang="en-US" sz="1200" dirty="0" err="1">
                <a:effectLst/>
                <a:latin typeface="Calibri" panose="020F0502020204030204" pitchFamily="34" charset="0"/>
                <a:ea typeface="Times New Roman" panose="02020603050405020304" pitchFamily="18" charset="0"/>
              </a:rPr>
              <a:t>unsere</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Studierenden</a:t>
            </a:r>
            <a:r>
              <a:rPr lang="en-US" sz="1200" dirty="0">
                <a:effectLst/>
                <a:latin typeface="Calibri" panose="020F0502020204030204" pitchFamily="34" charset="0"/>
                <a:ea typeface="Times New Roman" panose="02020603050405020304" pitchFamily="18" charset="0"/>
              </a:rPr>
              <a:t> und </a:t>
            </a:r>
            <a:r>
              <a:rPr lang="en-US" sz="1200" dirty="0" err="1">
                <a:effectLst/>
                <a:latin typeface="Calibri" panose="020F0502020204030204" pitchFamily="34" charset="0"/>
                <a:ea typeface="Times New Roman" panose="02020603050405020304" pitchFamily="18" charset="0"/>
              </a:rPr>
              <a:t>Freiwilligen</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Vielen</a:t>
            </a:r>
            <a:r>
              <a:rPr lang="en-US" sz="1200" dirty="0">
                <a:effectLst/>
                <a:latin typeface="Calibri" panose="020F0502020204030204" pitchFamily="34" charset="0"/>
                <a:ea typeface="Times New Roman" panose="02020603050405020304" pitchFamily="18" charset="0"/>
              </a:rPr>
              <a:t> Dank für </a:t>
            </a:r>
            <a:r>
              <a:rPr lang="en-US" sz="1200" dirty="0" err="1">
                <a:effectLst/>
                <a:latin typeface="Calibri" panose="020F0502020204030204" pitchFamily="34" charset="0"/>
                <a:ea typeface="Times New Roman" panose="02020603050405020304" pitchFamily="18" charset="0"/>
              </a:rPr>
              <a:t>ein</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Jahr</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voller</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Lernen</a:t>
            </a:r>
            <a:r>
              <a:rPr lang="en-US" sz="1200" dirty="0">
                <a:effectLst/>
                <a:latin typeface="Calibri" panose="020F0502020204030204" pitchFamily="34" charset="0"/>
                <a:ea typeface="Times New Roman" panose="02020603050405020304" pitchFamily="18" charset="0"/>
              </a:rPr>
              <a:t> und </a:t>
            </a:r>
            <a:r>
              <a:rPr lang="en-US" sz="1200" dirty="0" err="1">
                <a:effectLst/>
                <a:latin typeface="Calibri" panose="020F0502020204030204" pitchFamily="34" charset="0"/>
                <a:ea typeface="Times New Roman" panose="02020603050405020304" pitchFamily="18" charset="0"/>
              </a:rPr>
              <a:t>Erfolge</a:t>
            </a:r>
            <a:r>
              <a:rPr lang="en-U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Wir</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sind</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gespannt</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was</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uns</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der</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nächste</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Kurs</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bringen</a:t>
            </a:r>
            <a:r>
              <a:rPr lang="es-ES" sz="1200" dirty="0">
                <a:effectLst/>
                <a:latin typeface="Calibri" panose="020F0502020204030204" pitchFamily="34" charset="0"/>
                <a:ea typeface="Times New Roman" panose="02020603050405020304" pitchFamily="18" charset="0"/>
              </a:rPr>
              <a:t> </a:t>
            </a:r>
            <a:r>
              <a:rPr lang="es-ES" sz="1200" dirty="0" err="1">
                <a:effectLst/>
                <a:latin typeface="Calibri" panose="020F0502020204030204" pitchFamily="34" charset="0"/>
                <a:ea typeface="Times New Roman" panose="02020603050405020304" pitchFamily="18" charset="0"/>
              </a:rPr>
              <a:t>wird</a:t>
            </a:r>
            <a:r>
              <a:rPr lang="es-ES" sz="1200" dirty="0">
                <a:effectLst/>
                <a:latin typeface="Calibri" panose="020F0502020204030204" pitchFamily="34" charset="0"/>
                <a:ea typeface="Times New Roman" panose="02020603050405020304" pitchFamily="18" charset="0"/>
              </a:rPr>
              <a:t>.</a:t>
            </a:r>
            <a:endParaRPr lang="es-ES" sz="1200" dirty="0">
              <a:effectLst/>
              <a:latin typeface="Times New Roman" panose="02020603050405020304" pitchFamily="18" charset="0"/>
              <a:ea typeface="Times New Roman" panose="02020603050405020304" pitchFamily="18" charset="0"/>
            </a:endParaRPr>
          </a:p>
        </p:txBody>
      </p:sp>
      <p:pic>
        <p:nvPicPr>
          <p:cNvPr id="4" name="19 Imagen">
            <a:extLst>
              <a:ext uri="{FF2B5EF4-FFF2-40B4-BE49-F238E27FC236}">
                <a16:creationId xmlns:a16="http://schemas.microsoft.com/office/drawing/2014/main" id="{B21F49D2-1322-DEE6-72C6-F215A430E9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183283"/>
            <a:ext cx="379538" cy="212884"/>
          </a:xfrm>
          <a:prstGeom prst="rect">
            <a:avLst/>
          </a:prstGeom>
        </p:spPr>
      </p:pic>
      <p:pic>
        <p:nvPicPr>
          <p:cNvPr id="7170" name="Picture 2" descr="May be an image of 3 people and people studying">
            <a:extLst>
              <a:ext uri="{FF2B5EF4-FFF2-40B4-BE49-F238E27FC236}">
                <a16:creationId xmlns:a16="http://schemas.microsoft.com/office/drawing/2014/main" id="{EBD68981-74A8-941D-D0E5-C45BAE28F8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83275"/>
            <a:ext cx="5082489" cy="285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521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7 Rectángulo">
            <a:extLst>
              <a:ext uri="{FF2B5EF4-FFF2-40B4-BE49-F238E27FC236}">
                <a16:creationId xmlns:a16="http://schemas.microsoft.com/office/drawing/2014/main" id="{4607DD08-D2C9-49B9-AD70-C99920B5AA06}"/>
              </a:ext>
            </a:extLst>
          </p:cNvPr>
          <p:cNvSpPr/>
          <p:nvPr/>
        </p:nvSpPr>
        <p:spPr>
          <a:xfrm>
            <a:off x="-1" y="6655668"/>
            <a:ext cx="9144001" cy="202332"/>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28 CuadroTexto">
            <a:extLst>
              <a:ext uri="{FF2B5EF4-FFF2-40B4-BE49-F238E27FC236}">
                <a16:creationId xmlns:a16="http://schemas.microsoft.com/office/drawing/2014/main" id="{BB92946E-5C54-4355-B376-2C80BC8AF185}"/>
              </a:ext>
            </a:extLst>
          </p:cNvPr>
          <p:cNvSpPr txBox="1"/>
          <p:nvPr/>
        </p:nvSpPr>
        <p:spPr>
          <a:xfrm>
            <a:off x="8711952" y="6572168"/>
            <a:ext cx="432048" cy="369332"/>
          </a:xfrm>
          <a:prstGeom prst="rect">
            <a:avLst/>
          </a:prstGeom>
          <a:noFill/>
          <a:ln>
            <a:noFill/>
          </a:ln>
        </p:spPr>
        <p:txBody>
          <a:bodyPr wrap="square" rtlCol="0">
            <a:spAutoFit/>
          </a:bodyPr>
          <a:lstStyle/>
          <a:p>
            <a:r>
              <a:rPr lang="es-ES" b="1" dirty="0">
                <a:solidFill>
                  <a:srgbClr val="002060"/>
                </a:solidFill>
              </a:rPr>
              <a:t>7</a:t>
            </a:r>
          </a:p>
        </p:txBody>
      </p:sp>
      <p:pic>
        <p:nvPicPr>
          <p:cNvPr id="12" name="15 Imagen">
            <a:extLst>
              <a:ext uri="{FF2B5EF4-FFF2-40B4-BE49-F238E27FC236}">
                <a16:creationId xmlns:a16="http://schemas.microsoft.com/office/drawing/2014/main" id="{083D63F3-B982-4D25-8809-161FD7B239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8264" y="0"/>
            <a:ext cx="2281436" cy="570359"/>
          </a:xfrm>
          <a:prstGeom prst="rect">
            <a:avLst/>
          </a:prstGeom>
        </p:spPr>
      </p:pic>
      <p:sp>
        <p:nvSpPr>
          <p:cNvPr id="22" name="27 Rectángulo">
            <a:extLst>
              <a:ext uri="{FF2B5EF4-FFF2-40B4-BE49-F238E27FC236}">
                <a16:creationId xmlns:a16="http://schemas.microsoft.com/office/drawing/2014/main" id="{713C2131-EBA1-490D-8A28-B72EAC91EFD2}"/>
              </a:ext>
            </a:extLst>
          </p:cNvPr>
          <p:cNvSpPr/>
          <p:nvPr/>
        </p:nvSpPr>
        <p:spPr>
          <a:xfrm>
            <a:off x="-13119" y="6655668"/>
            <a:ext cx="9144001" cy="202332"/>
          </a:xfrm>
          <a:prstGeom prst="rect">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28 CuadroTexto">
            <a:extLst>
              <a:ext uri="{FF2B5EF4-FFF2-40B4-BE49-F238E27FC236}">
                <a16:creationId xmlns:a16="http://schemas.microsoft.com/office/drawing/2014/main" id="{4B43DD34-8E5E-4856-B2FA-B5641A74F5CF}"/>
              </a:ext>
            </a:extLst>
          </p:cNvPr>
          <p:cNvSpPr txBox="1"/>
          <p:nvPr/>
        </p:nvSpPr>
        <p:spPr>
          <a:xfrm>
            <a:off x="8698834" y="6572168"/>
            <a:ext cx="432048" cy="369332"/>
          </a:xfrm>
          <a:prstGeom prst="rect">
            <a:avLst/>
          </a:prstGeom>
          <a:noFill/>
          <a:ln>
            <a:noFill/>
          </a:ln>
        </p:spPr>
        <p:txBody>
          <a:bodyPr wrap="square" rtlCol="0">
            <a:spAutoFit/>
          </a:bodyPr>
          <a:lstStyle/>
          <a:p>
            <a:r>
              <a:rPr lang="es-ES" b="1" dirty="0">
                <a:solidFill>
                  <a:srgbClr val="002060"/>
                </a:solidFill>
              </a:rPr>
              <a:t>10</a:t>
            </a:r>
          </a:p>
        </p:txBody>
      </p:sp>
      <p:sp>
        <p:nvSpPr>
          <p:cNvPr id="42" name="CuadroTexto 41">
            <a:extLst>
              <a:ext uri="{FF2B5EF4-FFF2-40B4-BE49-F238E27FC236}">
                <a16:creationId xmlns:a16="http://schemas.microsoft.com/office/drawing/2014/main" id="{47700F0A-748A-42B7-8B06-E3E5CFD2D0AA}"/>
              </a:ext>
            </a:extLst>
          </p:cNvPr>
          <p:cNvSpPr txBox="1"/>
          <p:nvPr/>
        </p:nvSpPr>
        <p:spPr>
          <a:xfrm>
            <a:off x="4860032" y="919320"/>
            <a:ext cx="4067944" cy="5462008"/>
          </a:xfrm>
          <a:prstGeom prst="rect">
            <a:avLst/>
          </a:prstGeom>
          <a:noFill/>
        </p:spPr>
        <p:txBody>
          <a:bodyPr wrap="square">
            <a:spAutoFit/>
          </a:bodyPr>
          <a:lstStyle/>
          <a:p>
            <a:pPr>
              <a:lnSpc>
                <a:spcPct val="115000"/>
              </a:lnSpc>
              <a:spcAft>
                <a:spcPts val="800"/>
              </a:spcAft>
            </a:pPr>
            <a:r>
              <a:rPr lang="es-ES" sz="1800" b="1" u="sng" kern="0" dirty="0">
                <a:solidFill>
                  <a:srgbClr val="E46C0A"/>
                </a:solidFill>
                <a:effectLst/>
                <a:latin typeface="Calibri" panose="020F0502020204030204" pitchFamily="34" charset="0"/>
                <a:ea typeface="Aptos" panose="020B0004020202020204" pitchFamily="34" charset="0"/>
                <a:cs typeface="Times New Roman" panose="02020603050405020304" pitchFamily="18" charset="0"/>
              </a:rPr>
              <a:t>Investigación Universitaria sobre el Camaleón común en las Dunas de Artola</a:t>
            </a:r>
            <a:endParaRPr lang="es-ES" sz="1800" u="sng" kern="100" dirty="0">
              <a:solidFill>
                <a:srgbClr val="E46C0A"/>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200" kern="0" dirty="0">
                <a:effectLst/>
                <a:latin typeface="Calibri" panose="020F0502020204030204" pitchFamily="34" charset="0"/>
                <a:ea typeface="Aptos" panose="020B0004020202020204" pitchFamily="34" charset="0"/>
                <a:cs typeface="Times New Roman" panose="02020603050405020304" pitchFamily="18" charset="0"/>
              </a:rPr>
              <a:t>¡Nos encanta compartir noticias buenas como esta! </a:t>
            </a:r>
            <a:br>
              <a:rPr lang="es-ES" sz="1200" kern="0" dirty="0">
                <a:effectLst/>
                <a:latin typeface="Calibri" panose="020F0502020204030204" pitchFamily="34" charset="0"/>
                <a:ea typeface="Aptos" panose="020B0004020202020204" pitchFamily="34" charset="0"/>
                <a:cs typeface="Times New Roman" panose="02020603050405020304" pitchFamily="18" charset="0"/>
              </a:rPr>
            </a:br>
            <a:r>
              <a:rPr lang="es-ES" sz="1200" kern="0" dirty="0">
                <a:effectLst/>
                <a:latin typeface="Calibri" panose="020F0502020204030204" pitchFamily="34" charset="0"/>
                <a:ea typeface="Aptos" panose="020B0004020202020204" pitchFamily="34" charset="0"/>
                <a:cs typeface="Times New Roman" panose="02020603050405020304" pitchFamily="18" charset="0"/>
              </a:rPr>
              <a:t>Un grupo de estudiantes de la Universidad de Málaga (UMA) ha realizado una exhaustiva investigación sobre el Camaleón común (</a:t>
            </a:r>
            <a:r>
              <a:rPr lang="es-ES" sz="1200" i="1" kern="0" dirty="0" err="1">
                <a:effectLst/>
                <a:latin typeface="Calibri" panose="020F0502020204030204" pitchFamily="34" charset="0"/>
                <a:ea typeface="Aptos" panose="020B0004020202020204" pitchFamily="34" charset="0"/>
                <a:cs typeface="Times New Roman" panose="02020603050405020304" pitchFamily="18" charset="0"/>
              </a:rPr>
              <a:t>Chamaeleo</a:t>
            </a:r>
            <a:r>
              <a:rPr lang="es-ES" sz="1200" i="1"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i="1" kern="0" dirty="0" err="1">
                <a:effectLst/>
                <a:latin typeface="Calibri" panose="020F0502020204030204" pitchFamily="34" charset="0"/>
                <a:ea typeface="Aptos" panose="020B0004020202020204" pitchFamily="34" charset="0"/>
                <a:cs typeface="Times New Roman" panose="02020603050405020304" pitchFamily="18" charset="0"/>
              </a:rPr>
              <a:t>chamaeleon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en el Monumento Natural "Dunas de Artola".</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200" kern="0" dirty="0">
                <a:effectLst/>
                <a:latin typeface="Calibri" panose="020F0502020204030204" pitchFamily="34" charset="0"/>
                <a:ea typeface="Aptos" panose="020B0004020202020204" pitchFamily="34" charset="0"/>
                <a:cs typeface="Times New Roman" panose="02020603050405020304" pitchFamily="18" charset="0"/>
              </a:rPr>
              <a:t> Con el permiso de la Junta de Andalucía, el equipo ha llevado a cabo un estudio detallado, recopilando datos como el sexo, peso, medidas y la zona exacta donde cada camaleón fue encontrado y posteriormente liberado para que continúe su vida en su hábitat natural.</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200" kern="0" dirty="0">
                <a:effectLst/>
                <a:latin typeface="Calibri" panose="020F0502020204030204" pitchFamily="34" charset="0"/>
                <a:ea typeface="Aptos" panose="020B0004020202020204" pitchFamily="34" charset="0"/>
                <a:cs typeface="Times New Roman" panose="02020603050405020304" pitchFamily="18" charset="0"/>
              </a:rPr>
              <a:t>Durante 6 intensas noches, estos dedicados universitarios han recorrido el Monumento Natural “Dunas de Artola”, encontrando </a:t>
            </a:r>
            <a:r>
              <a:rPr lang="es-ES" sz="1200" kern="100" dirty="0">
                <a:effectLst/>
                <a:latin typeface="Calibri" panose="020F0502020204030204" pitchFamily="34" charset="0"/>
                <a:ea typeface="Aptos" panose="020B0004020202020204" pitchFamily="34" charset="0"/>
                <a:cs typeface="Times New Roman" panose="02020603050405020304" pitchFamily="18" charset="0"/>
              </a:rPr>
              <a:t>51 ejemplares distintos, 33 adultos y 18 juveniles, entre ellos: 13 machos, 21 hembras y 17 sin identificar.</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200" kern="0" dirty="0">
                <a:effectLst/>
                <a:latin typeface="Calibri" panose="020F0502020204030204" pitchFamily="34" charset="0"/>
                <a:ea typeface="Aptos" panose="020B0004020202020204" pitchFamily="34" charset="0"/>
                <a:cs typeface="Times New Roman" panose="02020603050405020304" pitchFamily="18" charset="0"/>
              </a:rPr>
              <a:t>Compartimos los resultados completos de este estudio en nuestra página web: </a:t>
            </a:r>
            <a:br>
              <a:rPr lang="es-ES" sz="1200" kern="0" dirty="0">
                <a:effectLst/>
                <a:latin typeface="Calibri" panose="020F0502020204030204" pitchFamily="34" charset="0"/>
                <a:ea typeface="Aptos" panose="020B0004020202020204" pitchFamily="34" charset="0"/>
                <a:cs typeface="Times New Roman" panose="02020603050405020304" pitchFamily="18" charset="0"/>
              </a:rPr>
            </a:br>
            <a:r>
              <a:rPr lang="es-ES" sz="1200" b="1" u="sng" kern="0" dirty="0">
                <a:solidFill>
                  <a:srgbClr val="E46C0A"/>
                </a:solidFill>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Muestreo Camaleón común | Asociacion ProDunas Marbella</a:t>
            </a:r>
            <a:br>
              <a:rPr lang="es-ES" sz="1200" b="1" u="sng" kern="0" dirty="0">
                <a:solidFill>
                  <a:srgbClr val="E46C0A"/>
                </a:solidFill>
                <a:latin typeface="Calibri" panose="020F0502020204030204" pitchFamily="34" charset="0"/>
                <a:cs typeface="Times New Roman" panose="02020603050405020304" pitchFamily="18" charset="0"/>
              </a:rPr>
            </a:br>
            <a:endParaRPr lang="es-ES" sz="1200" b="1" u="sng" kern="0" dirty="0">
              <a:solidFill>
                <a:srgbClr val="E46C0A"/>
              </a:solidFill>
              <a:latin typeface="Calibri" panose="020F0502020204030204" pitchFamily="34" charset="0"/>
              <a:cs typeface="Times New Roman" panose="02020603050405020304" pitchFamily="18" charset="0"/>
            </a:endParaRPr>
          </a:p>
          <a:p>
            <a:r>
              <a:rPr lang="es-ES" sz="1200" dirty="0">
                <a:effectLst/>
                <a:latin typeface="Aptos" panose="020B0004020202020204" pitchFamily="34" charset="0"/>
                <a:ea typeface="Calibri" panose="020F0502020204030204" pitchFamily="34" charset="0"/>
                <a:cs typeface="Times New Roman" panose="02020603050405020304" pitchFamily="18" charset="0"/>
              </a:rPr>
              <a:t> </a:t>
            </a:r>
          </a:p>
        </p:txBody>
      </p:sp>
      <p:pic>
        <p:nvPicPr>
          <p:cNvPr id="6" name="20 Imagen">
            <a:extLst>
              <a:ext uri="{FF2B5EF4-FFF2-40B4-BE49-F238E27FC236}">
                <a16:creationId xmlns:a16="http://schemas.microsoft.com/office/drawing/2014/main" id="{122FEBDA-97EF-04C1-9F3A-1C2767BE3D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159071"/>
            <a:ext cx="413752" cy="275835"/>
          </a:xfrm>
          <a:prstGeom prst="rect">
            <a:avLst/>
          </a:prstGeom>
        </p:spPr>
      </p:pic>
      <p:sp>
        <p:nvSpPr>
          <p:cNvPr id="7" name="Flecha: a la derecha 6">
            <a:extLst>
              <a:ext uri="{FF2B5EF4-FFF2-40B4-BE49-F238E27FC236}">
                <a16:creationId xmlns:a16="http://schemas.microsoft.com/office/drawing/2014/main" id="{153053D9-E0EA-D87B-6ACB-765C32ACE2E0}"/>
              </a:ext>
            </a:extLst>
          </p:cNvPr>
          <p:cNvSpPr/>
          <p:nvPr/>
        </p:nvSpPr>
        <p:spPr>
          <a:xfrm>
            <a:off x="8209085" y="6128325"/>
            <a:ext cx="670891" cy="288032"/>
          </a:xfrm>
          <a:prstGeom prst="rightArrow">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May be an image of 1 person, amphibian and text">
            <a:extLst>
              <a:ext uri="{FF2B5EF4-FFF2-40B4-BE49-F238E27FC236}">
                <a16:creationId xmlns:a16="http://schemas.microsoft.com/office/drawing/2014/main" id="{B8E402A6-828E-792D-BE58-584C1A6E1A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24" y="836712"/>
            <a:ext cx="4557624"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605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7 Rectángulo">
            <a:extLst>
              <a:ext uri="{FF2B5EF4-FFF2-40B4-BE49-F238E27FC236}">
                <a16:creationId xmlns:a16="http://schemas.microsoft.com/office/drawing/2014/main" id="{4607DD08-D2C9-49B9-AD70-C99920B5AA06}"/>
              </a:ext>
            </a:extLst>
          </p:cNvPr>
          <p:cNvSpPr/>
          <p:nvPr/>
        </p:nvSpPr>
        <p:spPr>
          <a:xfrm>
            <a:off x="-1" y="6655668"/>
            <a:ext cx="9144001" cy="202332"/>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28 CuadroTexto">
            <a:extLst>
              <a:ext uri="{FF2B5EF4-FFF2-40B4-BE49-F238E27FC236}">
                <a16:creationId xmlns:a16="http://schemas.microsoft.com/office/drawing/2014/main" id="{BB92946E-5C54-4355-B376-2C80BC8AF185}"/>
              </a:ext>
            </a:extLst>
          </p:cNvPr>
          <p:cNvSpPr txBox="1"/>
          <p:nvPr/>
        </p:nvSpPr>
        <p:spPr>
          <a:xfrm>
            <a:off x="8711952" y="6572168"/>
            <a:ext cx="432048" cy="369332"/>
          </a:xfrm>
          <a:prstGeom prst="rect">
            <a:avLst/>
          </a:prstGeom>
          <a:noFill/>
          <a:ln>
            <a:noFill/>
          </a:ln>
        </p:spPr>
        <p:txBody>
          <a:bodyPr wrap="square" rtlCol="0">
            <a:spAutoFit/>
          </a:bodyPr>
          <a:lstStyle/>
          <a:p>
            <a:r>
              <a:rPr lang="es-ES" b="1" dirty="0">
                <a:solidFill>
                  <a:srgbClr val="002060"/>
                </a:solidFill>
              </a:rPr>
              <a:t>7</a:t>
            </a:r>
          </a:p>
        </p:txBody>
      </p:sp>
      <p:pic>
        <p:nvPicPr>
          <p:cNvPr id="12" name="15 Imagen">
            <a:extLst>
              <a:ext uri="{FF2B5EF4-FFF2-40B4-BE49-F238E27FC236}">
                <a16:creationId xmlns:a16="http://schemas.microsoft.com/office/drawing/2014/main" id="{083D63F3-B982-4D25-8809-161FD7B239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8264" y="0"/>
            <a:ext cx="2281436" cy="570359"/>
          </a:xfrm>
          <a:prstGeom prst="rect">
            <a:avLst/>
          </a:prstGeom>
        </p:spPr>
      </p:pic>
      <p:sp>
        <p:nvSpPr>
          <p:cNvPr id="22" name="27 Rectángulo">
            <a:extLst>
              <a:ext uri="{FF2B5EF4-FFF2-40B4-BE49-F238E27FC236}">
                <a16:creationId xmlns:a16="http://schemas.microsoft.com/office/drawing/2014/main" id="{713C2131-EBA1-490D-8A28-B72EAC91EFD2}"/>
              </a:ext>
            </a:extLst>
          </p:cNvPr>
          <p:cNvSpPr/>
          <p:nvPr/>
        </p:nvSpPr>
        <p:spPr>
          <a:xfrm>
            <a:off x="-13119" y="6655668"/>
            <a:ext cx="9144001" cy="202332"/>
          </a:xfrm>
          <a:prstGeom prst="rect">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CuadroTexto 41">
            <a:extLst>
              <a:ext uri="{FF2B5EF4-FFF2-40B4-BE49-F238E27FC236}">
                <a16:creationId xmlns:a16="http://schemas.microsoft.com/office/drawing/2014/main" id="{47700F0A-748A-42B7-8B06-E3E5CFD2D0AA}"/>
              </a:ext>
            </a:extLst>
          </p:cNvPr>
          <p:cNvSpPr txBox="1"/>
          <p:nvPr/>
        </p:nvSpPr>
        <p:spPr>
          <a:xfrm>
            <a:off x="213555" y="838967"/>
            <a:ext cx="5078526" cy="5785045"/>
          </a:xfrm>
          <a:prstGeom prst="rect">
            <a:avLst/>
          </a:prstGeom>
          <a:noFill/>
        </p:spPr>
        <p:txBody>
          <a:bodyPr wrap="square">
            <a:spAutoFit/>
          </a:bodyPr>
          <a:lstStyle>
            <a:defPPr>
              <a:defRPr lang="es-ES"/>
            </a:defPPr>
            <a:lvl1pPr>
              <a:lnSpc>
                <a:spcPct val="115000"/>
              </a:lnSpc>
              <a:spcAft>
                <a:spcPts val="800"/>
              </a:spcAft>
              <a:defRPr b="1" u="sng" kern="0">
                <a:solidFill>
                  <a:srgbClr val="E46C0A"/>
                </a:solidFill>
                <a:effectLst/>
                <a:latin typeface="Calibri" panose="020F0502020204030204" pitchFamily="34" charset="0"/>
                <a:ea typeface="Aptos" panose="020B0004020202020204" pitchFamily="34" charset="0"/>
                <a:cs typeface="Times New Roman" panose="02020603050405020304" pitchFamily="18" charset="0"/>
              </a:defRPr>
            </a:lvl1pPr>
          </a:lstStyle>
          <a:p>
            <a:r>
              <a:rPr lang="en-GB" dirty="0"/>
              <a:t>University Research on the Common Chameleon in the </a:t>
            </a:r>
            <a:r>
              <a:rPr lang="en-GB" dirty="0" err="1"/>
              <a:t>Artola</a:t>
            </a:r>
            <a:r>
              <a:rPr lang="en-GB" dirty="0"/>
              <a:t> Dunes</a:t>
            </a:r>
            <a:endParaRPr lang="es-ES" dirty="0"/>
          </a:p>
          <a:p>
            <a:r>
              <a:rPr lang="en-GB" sz="1200" b="0" u="none" dirty="0">
                <a:solidFill>
                  <a:schemeClr val="tx1"/>
                </a:solidFill>
              </a:rPr>
              <a:t>We love sharing good news like this! </a:t>
            </a:r>
            <a:endParaRPr lang="es-ES" sz="1200" b="0" u="none" dirty="0">
              <a:solidFill>
                <a:schemeClr val="tx1"/>
              </a:solidFill>
            </a:endParaRPr>
          </a:p>
          <a:p>
            <a:br>
              <a:rPr lang="en-GB" sz="1200" b="0" u="none" dirty="0">
                <a:solidFill>
                  <a:schemeClr val="tx1"/>
                </a:solidFill>
              </a:rPr>
            </a:br>
            <a:r>
              <a:rPr lang="en-GB" sz="1200" b="0" u="none" dirty="0">
                <a:solidFill>
                  <a:schemeClr val="tx1"/>
                </a:solidFill>
              </a:rPr>
              <a:t>A group of students from the University of Malaga (UMA) has carried out exhaustive research on the common chameleon (</a:t>
            </a:r>
            <a:r>
              <a:rPr lang="en-GB" sz="1200" b="0" i="1" u="none" dirty="0" err="1">
                <a:solidFill>
                  <a:schemeClr val="tx1"/>
                </a:solidFill>
              </a:rPr>
              <a:t>Chamaeleo</a:t>
            </a:r>
            <a:r>
              <a:rPr lang="en-GB" sz="1200" b="0" i="1" u="none" dirty="0">
                <a:solidFill>
                  <a:schemeClr val="tx1"/>
                </a:solidFill>
              </a:rPr>
              <a:t> </a:t>
            </a:r>
            <a:r>
              <a:rPr lang="en-GB" sz="1200" b="0" i="1" u="none" dirty="0" err="1">
                <a:solidFill>
                  <a:schemeClr val="tx1"/>
                </a:solidFill>
              </a:rPr>
              <a:t>chamaeleon</a:t>
            </a:r>
            <a:r>
              <a:rPr lang="en-GB" sz="1200" b="0" u="none" dirty="0">
                <a:solidFill>
                  <a:schemeClr val="tx1"/>
                </a:solidFill>
              </a:rPr>
              <a:t>) in the "Dunas de </a:t>
            </a:r>
            <a:r>
              <a:rPr lang="en-GB" sz="1200" b="0" u="none" dirty="0" err="1">
                <a:solidFill>
                  <a:schemeClr val="tx1"/>
                </a:solidFill>
              </a:rPr>
              <a:t>Artola</a:t>
            </a:r>
            <a:r>
              <a:rPr lang="en-GB" sz="1200" b="0" u="none" dirty="0">
                <a:solidFill>
                  <a:schemeClr val="tx1"/>
                </a:solidFill>
              </a:rPr>
              <a:t>" Natural Monument.</a:t>
            </a:r>
            <a:br>
              <a:rPr lang="en-GB" sz="1200" b="0" u="none" dirty="0">
                <a:solidFill>
                  <a:schemeClr val="tx1"/>
                </a:solidFill>
              </a:rPr>
            </a:br>
            <a:endParaRPr lang="es-ES" sz="1200" b="0" u="none" dirty="0">
              <a:solidFill>
                <a:schemeClr val="tx1"/>
              </a:solidFill>
            </a:endParaRPr>
          </a:p>
          <a:p>
            <a:r>
              <a:rPr lang="en-GB" sz="1200" b="0" u="none" dirty="0">
                <a:solidFill>
                  <a:schemeClr val="tx1"/>
                </a:solidFill>
              </a:rPr>
              <a:t>With the permission of the Junta de Andalucía, the team has carried out a detailed study, collecting data such as sex, weight, measurements and the exact area where each chameleon was found and subsequently released to continue its life in its natural habitat.</a:t>
            </a:r>
            <a:br>
              <a:rPr lang="en-GB" sz="1200" b="0" u="none" dirty="0">
                <a:solidFill>
                  <a:schemeClr val="tx1"/>
                </a:solidFill>
              </a:rPr>
            </a:br>
            <a:endParaRPr lang="es-ES" sz="1200" b="0" u="none" dirty="0">
              <a:solidFill>
                <a:schemeClr val="tx1"/>
              </a:solidFill>
            </a:endParaRPr>
          </a:p>
          <a:p>
            <a:r>
              <a:rPr lang="en-GB" sz="1200" b="0" u="none" dirty="0">
                <a:solidFill>
                  <a:schemeClr val="tx1"/>
                </a:solidFill>
              </a:rPr>
              <a:t>During 6 intense nights, these dedicated university students have toured the “Dunas de </a:t>
            </a:r>
            <a:r>
              <a:rPr lang="en-GB" sz="1200" b="0" u="none" dirty="0" err="1">
                <a:solidFill>
                  <a:schemeClr val="tx1"/>
                </a:solidFill>
              </a:rPr>
              <a:t>Artola</a:t>
            </a:r>
            <a:r>
              <a:rPr lang="en-GB" sz="1200" b="0" u="none" dirty="0">
                <a:solidFill>
                  <a:schemeClr val="tx1"/>
                </a:solidFill>
              </a:rPr>
              <a:t>” Natural Monument, finding 51 different specimens, 33 adults and 18 juveniles, among them: 13 males, 21 females and 17 unidentified.</a:t>
            </a:r>
            <a:endParaRPr lang="es-ES" sz="1200" b="0" u="none" dirty="0">
              <a:solidFill>
                <a:schemeClr val="tx1"/>
              </a:solidFill>
            </a:endParaRPr>
          </a:p>
          <a:p>
            <a:br>
              <a:rPr lang="en-GB" sz="1200" b="0" u="none" dirty="0">
                <a:solidFill>
                  <a:schemeClr val="tx1"/>
                </a:solidFill>
              </a:rPr>
            </a:br>
            <a:r>
              <a:rPr lang="en-GB" sz="1200" b="0" u="none" dirty="0">
                <a:solidFill>
                  <a:schemeClr val="tx1"/>
                </a:solidFill>
              </a:rPr>
              <a:t>We share the complete results of this study on our website: </a:t>
            </a:r>
            <a:endParaRPr lang="es-ES" sz="1200" b="0" u="none" dirty="0">
              <a:solidFill>
                <a:schemeClr val="tx1"/>
              </a:solidFill>
            </a:endParaRPr>
          </a:p>
          <a:p>
            <a:r>
              <a:rPr lang="es-ES" sz="1200" dirty="0" err="1">
                <a:hlinkClick r:id="rId3">
                  <a:extLst>
                    <a:ext uri="{A12FA001-AC4F-418D-AE19-62706E023703}">
                      <ahyp:hlinkClr xmlns:ahyp="http://schemas.microsoft.com/office/drawing/2018/hyperlinkcolor" val="tx"/>
                    </a:ext>
                  </a:extLst>
                </a:hlinkClick>
              </a:rPr>
              <a:t>Sampling</a:t>
            </a:r>
            <a:r>
              <a:rPr lang="es-ES" sz="1200" dirty="0">
                <a:hlinkClick r:id="rId3">
                  <a:extLst>
                    <a:ext uri="{A12FA001-AC4F-418D-AE19-62706E023703}">
                      <ahyp:hlinkClr xmlns:ahyp="http://schemas.microsoft.com/office/drawing/2018/hyperlinkcolor" val="tx"/>
                    </a:ext>
                  </a:extLst>
                </a:hlinkClick>
              </a:rPr>
              <a:t> </a:t>
            </a:r>
            <a:r>
              <a:rPr lang="es-ES" sz="1200" dirty="0" err="1">
                <a:hlinkClick r:id="rId3">
                  <a:extLst>
                    <a:ext uri="{A12FA001-AC4F-418D-AE19-62706E023703}">
                      <ahyp:hlinkClr xmlns:ahyp="http://schemas.microsoft.com/office/drawing/2018/hyperlinkcolor" val="tx"/>
                    </a:ext>
                  </a:extLst>
                </a:hlinkClick>
              </a:rPr>
              <a:t>Common</a:t>
            </a:r>
            <a:r>
              <a:rPr lang="es-ES" sz="1200" dirty="0">
                <a:hlinkClick r:id="rId3">
                  <a:extLst>
                    <a:ext uri="{A12FA001-AC4F-418D-AE19-62706E023703}">
                      <ahyp:hlinkClr xmlns:ahyp="http://schemas.microsoft.com/office/drawing/2018/hyperlinkcolor" val="tx"/>
                    </a:ext>
                  </a:extLst>
                </a:hlinkClick>
              </a:rPr>
              <a:t> </a:t>
            </a:r>
            <a:r>
              <a:rPr lang="es-ES" sz="1200" dirty="0" err="1">
                <a:hlinkClick r:id="rId3">
                  <a:extLst>
                    <a:ext uri="{A12FA001-AC4F-418D-AE19-62706E023703}">
                      <ahyp:hlinkClr xmlns:ahyp="http://schemas.microsoft.com/office/drawing/2018/hyperlinkcolor" val="tx"/>
                    </a:ext>
                  </a:extLst>
                </a:hlinkClick>
              </a:rPr>
              <a:t>Chameleon</a:t>
            </a:r>
            <a:r>
              <a:rPr lang="es-ES" sz="1200" dirty="0">
                <a:hlinkClick r:id="rId3">
                  <a:extLst>
                    <a:ext uri="{A12FA001-AC4F-418D-AE19-62706E023703}">
                      <ahyp:hlinkClr xmlns:ahyp="http://schemas.microsoft.com/office/drawing/2018/hyperlinkcolor" val="tx"/>
                    </a:ext>
                  </a:extLst>
                </a:hlinkClick>
              </a:rPr>
              <a:t> | Asociacion ProDunas Marbella</a:t>
            </a:r>
            <a:r>
              <a:rPr lang="es-ES" sz="1200" dirty="0"/>
              <a:t> </a:t>
            </a:r>
          </a:p>
          <a:p>
            <a:r>
              <a:rPr lang="es-ES" sz="1200" b="0" u="none" dirty="0">
                <a:solidFill>
                  <a:schemeClr val="tx1"/>
                </a:solidFill>
              </a:rPr>
              <a:t> </a:t>
            </a:r>
          </a:p>
          <a:p>
            <a:r>
              <a:rPr lang="en-US" sz="1200" b="0" u="none" dirty="0">
                <a:solidFill>
                  <a:schemeClr val="tx1"/>
                </a:solidFill>
              </a:rPr>
              <a:t> </a:t>
            </a:r>
            <a:endParaRPr lang="es-ES" sz="1200" b="0" u="none" dirty="0">
              <a:solidFill>
                <a:schemeClr val="tx1"/>
              </a:solidFill>
            </a:endParaRPr>
          </a:p>
        </p:txBody>
      </p:sp>
      <p:pic>
        <p:nvPicPr>
          <p:cNvPr id="4" name="21 Imagen">
            <a:extLst>
              <a:ext uri="{FF2B5EF4-FFF2-40B4-BE49-F238E27FC236}">
                <a16:creationId xmlns:a16="http://schemas.microsoft.com/office/drawing/2014/main" id="{C654B00F-2C76-D7D6-3DE7-21052DFB7A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94320"/>
            <a:ext cx="404055" cy="313662"/>
          </a:xfrm>
          <a:prstGeom prst="rect">
            <a:avLst/>
          </a:prstGeom>
        </p:spPr>
      </p:pic>
      <p:sp>
        <p:nvSpPr>
          <p:cNvPr id="6" name="Flecha: a la derecha 5">
            <a:extLst>
              <a:ext uri="{FF2B5EF4-FFF2-40B4-BE49-F238E27FC236}">
                <a16:creationId xmlns:a16="http://schemas.microsoft.com/office/drawing/2014/main" id="{1F498FD7-888D-C6B4-7060-CA390EE150AA}"/>
              </a:ext>
            </a:extLst>
          </p:cNvPr>
          <p:cNvSpPr/>
          <p:nvPr/>
        </p:nvSpPr>
        <p:spPr>
          <a:xfrm>
            <a:off x="8055506" y="6284136"/>
            <a:ext cx="670891" cy="288032"/>
          </a:xfrm>
          <a:prstGeom prst="rightArrow">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8 CuadroTexto">
            <a:extLst>
              <a:ext uri="{FF2B5EF4-FFF2-40B4-BE49-F238E27FC236}">
                <a16:creationId xmlns:a16="http://schemas.microsoft.com/office/drawing/2014/main" id="{EF175781-EB77-45D9-72A1-0C49D9E6EFE5}"/>
              </a:ext>
            </a:extLst>
          </p:cNvPr>
          <p:cNvSpPr txBox="1"/>
          <p:nvPr/>
        </p:nvSpPr>
        <p:spPr>
          <a:xfrm>
            <a:off x="8698834" y="6572168"/>
            <a:ext cx="432048" cy="369332"/>
          </a:xfrm>
          <a:prstGeom prst="rect">
            <a:avLst/>
          </a:prstGeom>
          <a:noFill/>
          <a:ln>
            <a:noFill/>
          </a:ln>
        </p:spPr>
        <p:txBody>
          <a:bodyPr wrap="square" rtlCol="0">
            <a:spAutoFit/>
          </a:bodyPr>
          <a:lstStyle/>
          <a:p>
            <a:r>
              <a:rPr lang="es-ES" b="1" dirty="0">
                <a:solidFill>
                  <a:srgbClr val="002060"/>
                </a:solidFill>
              </a:rPr>
              <a:t>11</a:t>
            </a:r>
          </a:p>
        </p:txBody>
      </p:sp>
      <p:pic>
        <p:nvPicPr>
          <p:cNvPr id="3074" name="Picture 2" descr="No photo description available.">
            <a:extLst>
              <a:ext uri="{FF2B5EF4-FFF2-40B4-BE49-F238E27FC236}">
                <a16:creationId xmlns:a16="http://schemas.microsoft.com/office/drawing/2014/main" id="{FD1BD7FB-E9F4-146F-8411-74F5928DD6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8975"/>
          <a:stretch/>
        </p:blipFill>
        <p:spPr bwMode="auto">
          <a:xfrm>
            <a:off x="5320689" y="1274954"/>
            <a:ext cx="3668911" cy="450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37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7 Rectángulo">
            <a:extLst>
              <a:ext uri="{FF2B5EF4-FFF2-40B4-BE49-F238E27FC236}">
                <a16:creationId xmlns:a16="http://schemas.microsoft.com/office/drawing/2014/main" id="{4607DD08-D2C9-49B9-AD70-C99920B5AA06}"/>
              </a:ext>
            </a:extLst>
          </p:cNvPr>
          <p:cNvSpPr/>
          <p:nvPr/>
        </p:nvSpPr>
        <p:spPr>
          <a:xfrm>
            <a:off x="-1" y="6655668"/>
            <a:ext cx="9144001" cy="202332"/>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28 CuadroTexto">
            <a:extLst>
              <a:ext uri="{FF2B5EF4-FFF2-40B4-BE49-F238E27FC236}">
                <a16:creationId xmlns:a16="http://schemas.microsoft.com/office/drawing/2014/main" id="{BB92946E-5C54-4355-B376-2C80BC8AF185}"/>
              </a:ext>
            </a:extLst>
          </p:cNvPr>
          <p:cNvSpPr txBox="1"/>
          <p:nvPr/>
        </p:nvSpPr>
        <p:spPr>
          <a:xfrm>
            <a:off x="8711952" y="6572168"/>
            <a:ext cx="432048" cy="369332"/>
          </a:xfrm>
          <a:prstGeom prst="rect">
            <a:avLst/>
          </a:prstGeom>
          <a:noFill/>
          <a:ln>
            <a:noFill/>
          </a:ln>
        </p:spPr>
        <p:txBody>
          <a:bodyPr wrap="square" rtlCol="0">
            <a:spAutoFit/>
          </a:bodyPr>
          <a:lstStyle/>
          <a:p>
            <a:r>
              <a:rPr lang="es-ES" b="1" dirty="0">
                <a:solidFill>
                  <a:srgbClr val="002060"/>
                </a:solidFill>
              </a:rPr>
              <a:t>7</a:t>
            </a:r>
          </a:p>
        </p:txBody>
      </p:sp>
      <p:pic>
        <p:nvPicPr>
          <p:cNvPr id="12" name="15 Imagen">
            <a:extLst>
              <a:ext uri="{FF2B5EF4-FFF2-40B4-BE49-F238E27FC236}">
                <a16:creationId xmlns:a16="http://schemas.microsoft.com/office/drawing/2014/main" id="{083D63F3-B982-4D25-8809-161FD7B239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8264" y="0"/>
            <a:ext cx="2281436" cy="570359"/>
          </a:xfrm>
          <a:prstGeom prst="rect">
            <a:avLst/>
          </a:prstGeom>
        </p:spPr>
      </p:pic>
      <p:sp>
        <p:nvSpPr>
          <p:cNvPr id="22" name="27 Rectángulo">
            <a:extLst>
              <a:ext uri="{FF2B5EF4-FFF2-40B4-BE49-F238E27FC236}">
                <a16:creationId xmlns:a16="http://schemas.microsoft.com/office/drawing/2014/main" id="{713C2131-EBA1-490D-8A28-B72EAC91EFD2}"/>
              </a:ext>
            </a:extLst>
          </p:cNvPr>
          <p:cNvSpPr/>
          <p:nvPr/>
        </p:nvSpPr>
        <p:spPr>
          <a:xfrm>
            <a:off x="-13119" y="6655668"/>
            <a:ext cx="9144001" cy="202332"/>
          </a:xfrm>
          <a:prstGeom prst="rect">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28 CuadroTexto">
            <a:extLst>
              <a:ext uri="{FF2B5EF4-FFF2-40B4-BE49-F238E27FC236}">
                <a16:creationId xmlns:a16="http://schemas.microsoft.com/office/drawing/2014/main" id="{4B43DD34-8E5E-4856-B2FA-B5641A74F5CF}"/>
              </a:ext>
            </a:extLst>
          </p:cNvPr>
          <p:cNvSpPr txBox="1"/>
          <p:nvPr/>
        </p:nvSpPr>
        <p:spPr>
          <a:xfrm>
            <a:off x="8698834" y="6572168"/>
            <a:ext cx="432048" cy="369332"/>
          </a:xfrm>
          <a:prstGeom prst="rect">
            <a:avLst/>
          </a:prstGeom>
          <a:noFill/>
          <a:ln>
            <a:noFill/>
          </a:ln>
        </p:spPr>
        <p:txBody>
          <a:bodyPr wrap="square" rtlCol="0">
            <a:spAutoFit/>
          </a:bodyPr>
          <a:lstStyle/>
          <a:p>
            <a:r>
              <a:rPr lang="es-ES" b="1" dirty="0">
                <a:solidFill>
                  <a:srgbClr val="002060"/>
                </a:solidFill>
              </a:rPr>
              <a:t>12</a:t>
            </a:r>
          </a:p>
        </p:txBody>
      </p:sp>
      <p:sp>
        <p:nvSpPr>
          <p:cNvPr id="42" name="CuadroTexto 41">
            <a:extLst>
              <a:ext uri="{FF2B5EF4-FFF2-40B4-BE49-F238E27FC236}">
                <a16:creationId xmlns:a16="http://schemas.microsoft.com/office/drawing/2014/main" id="{47700F0A-748A-42B7-8B06-E3E5CFD2D0AA}"/>
              </a:ext>
            </a:extLst>
          </p:cNvPr>
          <p:cNvSpPr txBox="1"/>
          <p:nvPr/>
        </p:nvSpPr>
        <p:spPr>
          <a:xfrm>
            <a:off x="143001" y="518991"/>
            <a:ext cx="9144001" cy="3726661"/>
          </a:xfrm>
          <a:prstGeom prst="rect">
            <a:avLst/>
          </a:prstGeom>
          <a:noFill/>
        </p:spPr>
        <p:txBody>
          <a:bodyPr wrap="square">
            <a:spAutoFit/>
          </a:bodyPr>
          <a:lstStyle/>
          <a:p>
            <a:pPr>
              <a:lnSpc>
                <a:spcPct val="115000"/>
              </a:lnSpc>
              <a:spcAft>
                <a:spcPts val="1000"/>
              </a:spcAft>
            </a:pPr>
            <a:r>
              <a:rPr lang="es-ES" sz="1800" b="1" u="sng" kern="0" dirty="0" err="1">
                <a:solidFill>
                  <a:srgbClr val="E46C0A"/>
                </a:solidFill>
                <a:effectLst/>
                <a:latin typeface="Calibri" panose="020F0502020204030204" pitchFamily="34" charset="0"/>
                <a:ea typeface="Aptos" panose="020B0004020202020204" pitchFamily="34" charset="0"/>
              </a:rPr>
              <a:t>Universitätsforschung</a:t>
            </a:r>
            <a:r>
              <a:rPr lang="es-ES" sz="1800" b="1" u="sng" kern="0" dirty="0">
                <a:solidFill>
                  <a:srgbClr val="E46C0A"/>
                </a:solidFill>
                <a:effectLst/>
                <a:latin typeface="Calibri" panose="020F0502020204030204" pitchFamily="34" charset="0"/>
                <a:ea typeface="Aptos" panose="020B0004020202020204" pitchFamily="34" charset="0"/>
              </a:rPr>
              <a:t> des </a:t>
            </a:r>
            <a:r>
              <a:rPr lang="es-ES" sz="1800" b="1" u="sng" kern="0" dirty="0" err="1">
                <a:solidFill>
                  <a:srgbClr val="E46C0A"/>
                </a:solidFill>
                <a:effectLst/>
                <a:latin typeface="Calibri" panose="020F0502020204030204" pitchFamily="34" charset="0"/>
                <a:ea typeface="Aptos" panose="020B0004020202020204" pitchFamily="34" charset="0"/>
              </a:rPr>
              <a:t>Gemeinen</a:t>
            </a:r>
            <a:r>
              <a:rPr lang="es-ES" sz="1800" b="1" u="sng" kern="0" dirty="0">
                <a:solidFill>
                  <a:srgbClr val="E46C0A"/>
                </a:solidFill>
                <a:effectLst/>
                <a:latin typeface="Calibri" panose="020F0502020204030204" pitchFamily="34" charset="0"/>
                <a:ea typeface="Aptos" panose="020B0004020202020204" pitchFamily="34" charset="0"/>
              </a:rPr>
              <a:t> </a:t>
            </a:r>
            <a:r>
              <a:rPr lang="es-ES" sz="1800" b="1" u="sng" kern="0" dirty="0" err="1">
                <a:solidFill>
                  <a:srgbClr val="E46C0A"/>
                </a:solidFill>
                <a:effectLst/>
                <a:latin typeface="Calibri" panose="020F0502020204030204" pitchFamily="34" charset="0"/>
                <a:ea typeface="Aptos" panose="020B0004020202020204" pitchFamily="34" charset="0"/>
              </a:rPr>
              <a:t>Chamäleon</a:t>
            </a:r>
            <a:r>
              <a:rPr lang="es-ES" sz="1800" b="1" u="sng" kern="0" dirty="0">
                <a:solidFill>
                  <a:srgbClr val="E46C0A"/>
                </a:solidFill>
                <a:effectLst/>
                <a:latin typeface="Calibri" panose="020F0502020204030204" pitchFamily="34" charset="0"/>
                <a:ea typeface="Aptos" panose="020B0004020202020204" pitchFamily="34" charset="0"/>
              </a:rPr>
              <a:t> </a:t>
            </a:r>
            <a:r>
              <a:rPr lang="es-ES" sz="1800" b="1" u="sng" kern="0" dirty="0" err="1">
                <a:solidFill>
                  <a:srgbClr val="E46C0A"/>
                </a:solidFill>
                <a:effectLst/>
                <a:latin typeface="Calibri" panose="020F0502020204030204" pitchFamily="34" charset="0"/>
                <a:ea typeface="Aptos" panose="020B0004020202020204" pitchFamily="34" charset="0"/>
              </a:rPr>
              <a:t>im</a:t>
            </a:r>
            <a:r>
              <a:rPr lang="es-ES" sz="1800" b="1" u="sng" kern="0" dirty="0">
                <a:solidFill>
                  <a:srgbClr val="E46C0A"/>
                </a:solidFill>
                <a:effectLst/>
                <a:latin typeface="Calibri" panose="020F0502020204030204" pitchFamily="34" charset="0"/>
                <a:ea typeface="Aptos" panose="020B0004020202020204" pitchFamily="34" charset="0"/>
              </a:rPr>
              <a:t> </a:t>
            </a:r>
            <a:r>
              <a:rPr lang="es-ES" sz="1800" b="1" u="sng" kern="0" dirty="0" err="1">
                <a:solidFill>
                  <a:srgbClr val="E46C0A"/>
                </a:solidFill>
                <a:effectLst/>
                <a:latin typeface="Calibri" panose="020F0502020204030204" pitchFamily="34" charset="0"/>
                <a:ea typeface="Aptos" panose="020B0004020202020204" pitchFamily="34" charset="0"/>
              </a:rPr>
              <a:t>Natur-Denkmal</a:t>
            </a:r>
            <a:r>
              <a:rPr lang="es-ES" sz="1800" b="1" u="sng" kern="0" dirty="0">
                <a:solidFill>
                  <a:srgbClr val="E46C0A"/>
                </a:solidFill>
                <a:effectLst/>
                <a:latin typeface="Calibri" panose="020F0502020204030204" pitchFamily="34" charset="0"/>
                <a:ea typeface="Aptos" panose="020B0004020202020204" pitchFamily="34" charset="0"/>
              </a:rPr>
              <a:t> “Dunas de Artola”</a:t>
            </a:r>
          </a:p>
          <a:p>
            <a:pPr>
              <a:lnSpc>
                <a:spcPct val="115000"/>
              </a:lnSpc>
              <a:spcAft>
                <a:spcPts val="800"/>
              </a:spcAft>
            </a:pP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Wir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lieben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es,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solch</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gute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Nachrichten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zu</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teilen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Eine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Gruppe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von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Studenten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der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Universität</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Malaga</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(UMA)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hat</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im</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Naturdenkmal</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“Dunas de Artola“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umfassende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Untersuchungen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zum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Gemeinen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Chamäleon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i="1" kern="0" dirty="0" err="1">
                <a:effectLst/>
                <a:latin typeface="Calibri" panose="020F0502020204030204" pitchFamily="34" charset="0"/>
                <a:ea typeface="Aptos" panose="020B0004020202020204" pitchFamily="34" charset="0"/>
                <a:cs typeface="Times New Roman" panose="02020603050405020304" pitchFamily="18" charset="0"/>
              </a:rPr>
              <a:t>Chamaeleo</a:t>
            </a:r>
            <a:r>
              <a:rPr lang="es-ES" sz="1200" i="1"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i="1" kern="0" dirty="0" err="1">
                <a:effectLst/>
                <a:latin typeface="Calibri" panose="020F0502020204030204" pitchFamily="34" charset="0"/>
                <a:ea typeface="Aptos" panose="020B0004020202020204" pitchFamily="34" charset="0"/>
                <a:cs typeface="Times New Roman" panose="02020603050405020304" pitchFamily="18" charset="0"/>
              </a:rPr>
              <a:t>chamaeleon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durchgeführt</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Mit</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Genehmigung</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der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Andalusischen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Regierung</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hat</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das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Team</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eine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detaillierte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Studie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durchgeführt</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und</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dabei</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Daten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gesammelt</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wie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Geschlecht</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Gewicht</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Maße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und</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das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genaue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Gebiet</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in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dem</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jedes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Chamäleon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gefunden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und</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anschließend</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freigelassen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wurde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um</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sein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Leben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in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seinem</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natürlichen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Lebensraum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fortzusetzen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200" kern="0" dirty="0">
                <a:effectLst/>
                <a:latin typeface="Calibri" panose="020F0502020204030204" pitchFamily="34" charset="0"/>
                <a:ea typeface="Aptos" panose="020B0004020202020204" pitchFamily="34" charset="0"/>
                <a:cs typeface="Times New Roman" panose="02020603050405020304" pitchFamily="18" charset="0"/>
              </a:rPr>
              <a:t>In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sechs</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intensiven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Nächten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haben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diese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engagierten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Universitätsstudenten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das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Naturdenkmal</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“Dunas de Artola“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besichtigt</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und</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dabei</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51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verschiedene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Exemplare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gefunden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33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Erwachsene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und</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18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Jungtiere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darunter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13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Männchen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21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Weibchen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und</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17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unbekanntes</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Geschlecht</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a:t>
            </a:r>
            <a:br>
              <a:rPr lang="es-ES" sz="1200" kern="0" dirty="0">
                <a:effectLst/>
                <a:latin typeface="Calibri" panose="020F0502020204030204" pitchFamily="34" charset="0"/>
                <a:ea typeface="Aptos" panose="020B0004020202020204" pitchFamily="34" charset="0"/>
                <a:cs typeface="Times New Roman" panose="02020603050405020304" pitchFamily="18" charset="0"/>
              </a:rPr>
            </a:br>
            <a:r>
              <a:rPr lang="es-ES" sz="1200" kern="0" dirty="0">
                <a:effectLst/>
                <a:latin typeface="Calibri" panose="020F0502020204030204" pitchFamily="34" charset="0"/>
                <a:ea typeface="Aptos" panose="020B0004020202020204" pitchFamily="34" charset="0"/>
                <a:cs typeface="Times New Roman" panose="02020603050405020304" pitchFamily="18" charset="0"/>
              </a:rPr>
              <a:t>Die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vollständigen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Ergebnisse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dieser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Studie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teilen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wir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auf</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unserer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Website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10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 </a:t>
            </a:r>
            <a:r>
              <a:rPr lang="de-DE" sz="1200" b="1" u="sng" kern="0" dirty="0">
                <a:solidFill>
                  <a:srgbClr val="E46C0A"/>
                </a:solidFill>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Wissenschaftliche Forschung des Gewöhnlichen Chamäleon | Asociacion ProDunas Marbella</a:t>
            </a:r>
            <a:endParaRPr lang="es-ES" sz="1200" b="1" u="sng" kern="0" dirty="0">
              <a:solidFill>
                <a:srgbClr val="E46C0A"/>
              </a:solidFill>
              <a:latin typeface="Calibri" panose="020F0502020204030204" pitchFamily="34" charset="0"/>
              <a:cs typeface="Times New Roman" panose="02020603050405020304" pitchFamily="18" charset="0"/>
            </a:endParaRPr>
          </a:p>
          <a:p>
            <a:pPr>
              <a:lnSpc>
                <a:spcPct val="115000"/>
              </a:lnSpc>
              <a:spcAft>
                <a:spcPts val="10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s-ES" sz="12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200" dirty="0">
              <a:effectLst/>
              <a:latin typeface="Aptos" panose="020B0004020202020204" pitchFamily="34" charset="0"/>
              <a:ea typeface="Calibri" panose="020F0502020204030204" pitchFamily="34" charset="0"/>
              <a:cs typeface="Times New Roman" panose="02020603050405020304" pitchFamily="18" charset="0"/>
            </a:endParaRPr>
          </a:p>
        </p:txBody>
      </p:sp>
      <p:pic>
        <p:nvPicPr>
          <p:cNvPr id="4" name="19 Imagen">
            <a:extLst>
              <a:ext uri="{FF2B5EF4-FFF2-40B4-BE49-F238E27FC236}">
                <a16:creationId xmlns:a16="http://schemas.microsoft.com/office/drawing/2014/main" id="{C3B3173C-09E3-49F8-1166-01C4EBD22F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9345"/>
            <a:ext cx="491768" cy="275834"/>
          </a:xfrm>
          <a:prstGeom prst="rect">
            <a:avLst/>
          </a:prstGeom>
        </p:spPr>
      </p:pic>
      <p:pic>
        <p:nvPicPr>
          <p:cNvPr id="4098" name="Picture 2" descr="May be an image of 5 people">
            <a:extLst>
              <a:ext uri="{FF2B5EF4-FFF2-40B4-BE49-F238E27FC236}">
                <a16:creationId xmlns:a16="http://schemas.microsoft.com/office/drawing/2014/main" id="{D6423F87-2286-226C-E3B7-8D42705CF1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9668" y="3786104"/>
            <a:ext cx="4889262" cy="332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30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7 Rectángulo">
            <a:extLst>
              <a:ext uri="{FF2B5EF4-FFF2-40B4-BE49-F238E27FC236}">
                <a16:creationId xmlns:a16="http://schemas.microsoft.com/office/drawing/2014/main" id="{4607DD08-D2C9-49B9-AD70-C99920B5AA06}"/>
              </a:ext>
            </a:extLst>
          </p:cNvPr>
          <p:cNvSpPr/>
          <p:nvPr/>
        </p:nvSpPr>
        <p:spPr>
          <a:xfrm>
            <a:off x="-1" y="6655668"/>
            <a:ext cx="9144001" cy="202332"/>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28 CuadroTexto">
            <a:extLst>
              <a:ext uri="{FF2B5EF4-FFF2-40B4-BE49-F238E27FC236}">
                <a16:creationId xmlns:a16="http://schemas.microsoft.com/office/drawing/2014/main" id="{BB92946E-5C54-4355-B376-2C80BC8AF185}"/>
              </a:ext>
            </a:extLst>
          </p:cNvPr>
          <p:cNvSpPr txBox="1"/>
          <p:nvPr/>
        </p:nvSpPr>
        <p:spPr>
          <a:xfrm>
            <a:off x="8711952" y="6572168"/>
            <a:ext cx="432048" cy="369332"/>
          </a:xfrm>
          <a:prstGeom prst="rect">
            <a:avLst/>
          </a:prstGeom>
          <a:noFill/>
          <a:ln>
            <a:noFill/>
          </a:ln>
        </p:spPr>
        <p:txBody>
          <a:bodyPr wrap="square" rtlCol="0">
            <a:spAutoFit/>
          </a:bodyPr>
          <a:lstStyle/>
          <a:p>
            <a:r>
              <a:rPr lang="es-ES" b="1" dirty="0">
                <a:solidFill>
                  <a:srgbClr val="002060"/>
                </a:solidFill>
              </a:rPr>
              <a:t>7</a:t>
            </a:r>
          </a:p>
        </p:txBody>
      </p:sp>
      <p:pic>
        <p:nvPicPr>
          <p:cNvPr id="12" name="15 Imagen">
            <a:extLst>
              <a:ext uri="{FF2B5EF4-FFF2-40B4-BE49-F238E27FC236}">
                <a16:creationId xmlns:a16="http://schemas.microsoft.com/office/drawing/2014/main" id="{083D63F3-B982-4D25-8809-161FD7B239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8264" y="0"/>
            <a:ext cx="2281436" cy="570359"/>
          </a:xfrm>
          <a:prstGeom prst="rect">
            <a:avLst/>
          </a:prstGeom>
        </p:spPr>
      </p:pic>
      <p:sp>
        <p:nvSpPr>
          <p:cNvPr id="22" name="27 Rectángulo">
            <a:extLst>
              <a:ext uri="{FF2B5EF4-FFF2-40B4-BE49-F238E27FC236}">
                <a16:creationId xmlns:a16="http://schemas.microsoft.com/office/drawing/2014/main" id="{713C2131-EBA1-490D-8A28-B72EAC91EFD2}"/>
              </a:ext>
            </a:extLst>
          </p:cNvPr>
          <p:cNvSpPr/>
          <p:nvPr/>
        </p:nvSpPr>
        <p:spPr>
          <a:xfrm>
            <a:off x="-13119" y="6655668"/>
            <a:ext cx="9144001" cy="202332"/>
          </a:xfrm>
          <a:prstGeom prst="rect">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28 CuadroTexto">
            <a:extLst>
              <a:ext uri="{FF2B5EF4-FFF2-40B4-BE49-F238E27FC236}">
                <a16:creationId xmlns:a16="http://schemas.microsoft.com/office/drawing/2014/main" id="{4B43DD34-8E5E-4856-B2FA-B5641A74F5CF}"/>
              </a:ext>
            </a:extLst>
          </p:cNvPr>
          <p:cNvSpPr txBox="1"/>
          <p:nvPr/>
        </p:nvSpPr>
        <p:spPr>
          <a:xfrm>
            <a:off x="8698834" y="6572168"/>
            <a:ext cx="432048" cy="369332"/>
          </a:xfrm>
          <a:prstGeom prst="rect">
            <a:avLst/>
          </a:prstGeom>
          <a:noFill/>
          <a:ln>
            <a:noFill/>
          </a:ln>
        </p:spPr>
        <p:txBody>
          <a:bodyPr wrap="square" rtlCol="0">
            <a:spAutoFit/>
          </a:bodyPr>
          <a:lstStyle/>
          <a:p>
            <a:r>
              <a:rPr lang="es-ES" b="1" dirty="0">
                <a:solidFill>
                  <a:srgbClr val="002060"/>
                </a:solidFill>
              </a:rPr>
              <a:t>13</a:t>
            </a:r>
          </a:p>
        </p:txBody>
      </p:sp>
      <p:pic>
        <p:nvPicPr>
          <p:cNvPr id="6" name="20 Imagen">
            <a:extLst>
              <a:ext uri="{FF2B5EF4-FFF2-40B4-BE49-F238E27FC236}">
                <a16:creationId xmlns:a16="http://schemas.microsoft.com/office/drawing/2014/main" id="{122FEBDA-97EF-04C1-9F3A-1C2767BE3D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159071"/>
            <a:ext cx="413752" cy="275835"/>
          </a:xfrm>
          <a:prstGeom prst="rect">
            <a:avLst/>
          </a:prstGeom>
        </p:spPr>
      </p:pic>
      <p:sp>
        <p:nvSpPr>
          <p:cNvPr id="7" name="Flecha: a la derecha 6">
            <a:extLst>
              <a:ext uri="{FF2B5EF4-FFF2-40B4-BE49-F238E27FC236}">
                <a16:creationId xmlns:a16="http://schemas.microsoft.com/office/drawing/2014/main" id="{153053D9-E0EA-D87B-6ACB-765C32ACE2E0}"/>
              </a:ext>
            </a:extLst>
          </p:cNvPr>
          <p:cNvSpPr/>
          <p:nvPr/>
        </p:nvSpPr>
        <p:spPr>
          <a:xfrm>
            <a:off x="8293018" y="6200557"/>
            <a:ext cx="670891" cy="288032"/>
          </a:xfrm>
          <a:prstGeom prst="rightArrow">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2054DE8-5810-5303-A69B-DCACF6141DFC}"/>
              </a:ext>
            </a:extLst>
          </p:cNvPr>
          <p:cNvSpPr txBox="1"/>
          <p:nvPr/>
        </p:nvSpPr>
        <p:spPr>
          <a:xfrm>
            <a:off x="357832" y="718030"/>
            <a:ext cx="8496944" cy="3437351"/>
          </a:xfrm>
          <a:prstGeom prst="rect">
            <a:avLst/>
          </a:prstGeom>
          <a:noFill/>
        </p:spPr>
        <p:txBody>
          <a:bodyPr wrap="square">
            <a:spAutoFit/>
          </a:bodyPr>
          <a:lstStyle/>
          <a:p>
            <a:pPr>
              <a:lnSpc>
                <a:spcPct val="115000"/>
              </a:lnSpc>
              <a:spcAft>
                <a:spcPts val="800"/>
              </a:spcAft>
            </a:pPr>
            <a:r>
              <a:rPr lang="es-ES" sz="1200" b="1" kern="0" dirty="0">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La Aventura de las Tortugas: Siguiendo su Ruta por el Océano</a:t>
            </a:r>
            <a:endParaRPr lang="es-ES" sz="1200" kern="100" dirty="0">
              <a:effectLst/>
              <a:highlight>
                <a:srgbClr val="E46C0A"/>
              </a:highligh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200" kern="0" dirty="0">
                <a:effectLst/>
                <a:latin typeface="Aptos" panose="020B0004020202020204" pitchFamily="34" charset="0"/>
                <a:ea typeface="Aptos" panose="020B0004020202020204" pitchFamily="34" charset="0"/>
                <a:cs typeface="Aptos" panose="020B0004020202020204" pitchFamily="34" charset="0"/>
              </a:rPr>
              <a:t>Hace un mes, nuestras tortugas marinas comenzaron su nueva vida en el vasto mar del Mediterráneo. Desde entonces hemos estado siguiendo de cerca la trayectoria de las 10 tortugas equipadas con marcadores satelitales.  </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200" kern="0" dirty="0">
                <a:effectLst/>
                <a:latin typeface="Aptos" panose="020B0004020202020204" pitchFamily="34" charset="0"/>
                <a:ea typeface="Aptos" panose="020B0004020202020204" pitchFamily="34" charset="0"/>
                <a:cs typeface="Aptos" panose="020B0004020202020204" pitchFamily="34" charset="0"/>
              </a:rPr>
              <a:t>Es fascinante ver cómo cada una ha tomado un camino diferente. Algunas, más tranquilas, todavía exploran las costas andaluzas y marroquíes, con unas llegando hacia Almería y las más aventureras han decidido dirigirse hacia las Islas Baleares, ¡disfrutando del mes de agosto en aguas más lejanas!</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200" kern="0" dirty="0">
                <a:effectLst/>
                <a:latin typeface="Aptos" panose="020B0004020202020204" pitchFamily="34" charset="0"/>
                <a:ea typeface="Aptos" panose="020B0004020202020204" pitchFamily="34" charset="0"/>
                <a:cs typeface="Aptos" panose="020B0004020202020204" pitchFamily="34" charset="0"/>
              </a:rPr>
              <a:t>¿Dónde se encontrarán en las próximas semanas? </a:t>
            </a:r>
            <a:r>
              <a:rPr lang="es-ES" sz="1200" u="sng" kern="0"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4"/>
              </a:rPr>
              <a:t>Tortuga marina custodia 2023 | Asociacion ProDunas Marbella</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200" kern="0" dirty="0">
                <a:effectLst/>
                <a:latin typeface="Aptos" panose="020B0004020202020204" pitchFamily="34" charset="0"/>
                <a:ea typeface="Aptos" panose="020B0004020202020204" pitchFamily="34" charset="0"/>
                <a:cs typeface="Aptos" panose="020B0004020202020204" pitchFamily="34" charset="0"/>
              </a:rPr>
              <a:t>¡Sigue su increíble viaje en nuestra web y acompáñalas en esta aventura de exploradoras! Apostamos además, que los restantes hermanos están en el grupo más </a:t>
            </a:r>
            <a:r>
              <a:rPr lang="es-ES" sz="1200" kern="0" dirty="0" err="1">
                <a:effectLst/>
                <a:latin typeface="Aptos" panose="020B0004020202020204" pitchFamily="34" charset="0"/>
                <a:ea typeface="Aptos" panose="020B0004020202020204" pitchFamily="34" charset="0"/>
                <a:cs typeface="Aptos" panose="020B0004020202020204" pitchFamily="34" charset="0"/>
              </a:rPr>
              <a:t>letargado</a:t>
            </a:r>
            <a:r>
              <a:rPr lang="es-ES" sz="1200" kern="0" dirty="0">
                <a:effectLst/>
                <a:latin typeface="Aptos" panose="020B0004020202020204" pitchFamily="34" charset="0"/>
                <a:ea typeface="Aptos" panose="020B0004020202020204" pitchFamily="34" charset="0"/>
                <a:cs typeface="Aptos" panose="020B0004020202020204" pitchFamily="34" charset="0"/>
              </a:rPr>
              <a:t> – que </a:t>
            </a:r>
            <a:r>
              <a:rPr lang="es-ES" sz="1200" kern="0" dirty="0" err="1">
                <a:effectLst/>
                <a:latin typeface="Aptos" panose="020B0004020202020204" pitchFamily="34" charset="0"/>
                <a:ea typeface="Aptos" panose="020B0004020202020204" pitchFamily="34" charset="0"/>
                <a:cs typeface="Aptos" panose="020B0004020202020204" pitchFamily="34" charset="0"/>
              </a:rPr>
              <a:t>creeis</a:t>
            </a:r>
            <a:r>
              <a:rPr lang="es-ES" sz="1200" kern="0" dirty="0">
                <a:effectLst/>
                <a:latin typeface="Aptos" panose="020B0004020202020204" pitchFamily="34" charset="0"/>
                <a:ea typeface="Aptos" panose="020B0004020202020204" pitchFamily="34" charset="0"/>
                <a:cs typeface="Aptos" panose="020B0004020202020204" pitchFamily="34" charset="0"/>
              </a:rPr>
              <a:t>?</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200" kern="0" dirty="0">
                <a:effectLst/>
                <a:latin typeface="Aptos" panose="020B0004020202020204" pitchFamily="34" charset="0"/>
                <a:ea typeface="Aptos" panose="020B0004020202020204" pitchFamily="34" charset="0"/>
                <a:cs typeface="Aptos" panose="020B0004020202020204" pitchFamily="34" charset="0"/>
              </a:rPr>
              <a:t>¿Se aceptan apuestas a dónde seguirán? ¿Volverán algún día? ¡Leemos vuestros comentarios! </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p>
          <a:p>
            <a:pPr fontAlgn="base"/>
            <a:endParaRPr lang="es-ES" sz="1200" dirty="0">
              <a:effectLst/>
              <a:latin typeface="Calibri" panose="020F0502020204030204" pitchFamily="34" charset="0"/>
              <a:ea typeface="Calibri" panose="020F0502020204030204" pitchFamily="34" charset="0"/>
            </a:endParaRPr>
          </a:p>
        </p:txBody>
      </p:sp>
      <p:grpSp>
        <p:nvGrpSpPr>
          <p:cNvPr id="5" name="Grupo 4">
            <a:extLst>
              <a:ext uri="{FF2B5EF4-FFF2-40B4-BE49-F238E27FC236}">
                <a16:creationId xmlns:a16="http://schemas.microsoft.com/office/drawing/2014/main" id="{811C8637-9030-A5CA-ACA3-3B67909C2064}"/>
              </a:ext>
            </a:extLst>
          </p:cNvPr>
          <p:cNvGrpSpPr/>
          <p:nvPr/>
        </p:nvGrpSpPr>
        <p:grpSpPr>
          <a:xfrm>
            <a:off x="2123728" y="3800214"/>
            <a:ext cx="4896544" cy="2339756"/>
            <a:chOff x="2123728" y="3800214"/>
            <a:chExt cx="4896544" cy="2339756"/>
          </a:xfrm>
        </p:grpSpPr>
        <p:pic>
          <p:nvPicPr>
            <p:cNvPr id="2" name="Imagen 1" descr="Imagen de la pantalla de un videojuego&#10;&#10;Descripción generada automáticamente con confianza baja">
              <a:extLst>
                <a:ext uri="{FF2B5EF4-FFF2-40B4-BE49-F238E27FC236}">
                  <a16:creationId xmlns:a16="http://schemas.microsoft.com/office/drawing/2014/main" id="{F9FEAFA3-D730-8D89-A9C2-043757C207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3800214"/>
              <a:ext cx="3962905" cy="2339756"/>
            </a:xfrm>
            <a:prstGeom prst="rect">
              <a:avLst/>
            </a:prstGeom>
          </p:spPr>
        </p:pic>
        <p:sp>
          <p:nvSpPr>
            <p:cNvPr id="4" name="CuadroTexto 3">
              <a:extLst>
                <a:ext uri="{FF2B5EF4-FFF2-40B4-BE49-F238E27FC236}">
                  <a16:creationId xmlns:a16="http://schemas.microsoft.com/office/drawing/2014/main" id="{1046A4AC-6A19-FC90-883B-598EDCE7654D}"/>
                </a:ext>
              </a:extLst>
            </p:cNvPr>
            <p:cNvSpPr txBox="1"/>
            <p:nvPr/>
          </p:nvSpPr>
          <p:spPr>
            <a:xfrm>
              <a:off x="5135382" y="5632068"/>
              <a:ext cx="1884890" cy="369332"/>
            </a:xfrm>
            <a:prstGeom prst="rect">
              <a:avLst/>
            </a:prstGeom>
            <a:noFill/>
          </p:spPr>
          <p:txBody>
            <a:bodyPr wrap="square">
              <a:spAutoFit/>
            </a:bodyPr>
            <a:lstStyle/>
            <a:p>
              <a:r>
                <a:rPr lang="es-ES" sz="1800" b="1" kern="0" dirty="0">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24. 08.2024</a:t>
              </a:r>
              <a:endParaRPr lang="es-ES" dirty="0"/>
            </a:p>
          </p:txBody>
        </p:sp>
      </p:grpSp>
    </p:spTree>
    <p:extLst>
      <p:ext uri="{BB962C8B-B14F-4D97-AF65-F5344CB8AC3E}">
        <p14:creationId xmlns:p14="http://schemas.microsoft.com/office/powerpoint/2010/main" val="1411322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7 Rectángulo">
            <a:extLst>
              <a:ext uri="{FF2B5EF4-FFF2-40B4-BE49-F238E27FC236}">
                <a16:creationId xmlns:a16="http://schemas.microsoft.com/office/drawing/2014/main" id="{4607DD08-D2C9-49B9-AD70-C99920B5AA06}"/>
              </a:ext>
            </a:extLst>
          </p:cNvPr>
          <p:cNvSpPr/>
          <p:nvPr/>
        </p:nvSpPr>
        <p:spPr>
          <a:xfrm>
            <a:off x="-1" y="6655668"/>
            <a:ext cx="9144001" cy="202332"/>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28 CuadroTexto">
            <a:extLst>
              <a:ext uri="{FF2B5EF4-FFF2-40B4-BE49-F238E27FC236}">
                <a16:creationId xmlns:a16="http://schemas.microsoft.com/office/drawing/2014/main" id="{BB92946E-5C54-4355-B376-2C80BC8AF185}"/>
              </a:ext>
            </a:extLst>
          </p:cNvPr>
          <p:cNvSpPr txBox="1"/>
          <p:nvPr/>
        </p:nvSpPr>
        <p:spPr>
          <a:xfrm>
            <a:off x="8711952" y="6572168"/>
            <a:ext cx="432048" cy="369332"/>
          </a:xfrm>
          <a:prstGeom prst="rect">
            <a:avLst/>
          </a:prstGeom>
          <a:noFill/>
          <a:ln>
            <a:noFill/>
          </a:ln>
        </p:spPr>
        <p:txBody>
          <a:bodyPr wrap="square" rtlCol="0">
            <a:spAutoFit/>
          </a:bodyPr>
          <a:lstStyle/>
          <a:p>
            <a:r>
              <a:rPr lang="es-ES" b="1" dirty="0">
                <a:solidFill>
                  <a:srgbClr val="002060"/>
                </a:solidFill>
              </a:rPr>
              <a:t>7</a:t>
            </a:r>
          </a:p>
        </p:txBody>
      </p:sp>
      <p:pic>
        <p:nvPicPr>
          <p:cNvPr id="12" name="15 Imagen">
            <a:extLst>
              <a:ext uri="{FF2B5EF4-FFF2-40B4-BE49-F238E27FC236}">
                <a16:creationId xmlns:a16="http://schemas.microsoft.com/office/drawing/2014/main" id="{083D63F3-B982-4D25-8809-161FD7B239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8264" y="0"/>
            <a:ext cx="2281436" cy="570359"/>
          </a:xfrm>
          <a:prstGeom prst="rect">
            <a:avLst/>
          </a:prstGeom>
        </p:spPr>
      </p:pic>
      <p:sp>
        <p:nvSpPr>
          <p:cNvPr id="22" name="27 Rectángulo">
            <a:extLst>
              <a:ext uri="{FF2B5EF4-FFF2-40B4-BE49-F238E27FC236}">
                <a16:creationId xmlns:a16="http://schemas.microsoft.com/office/drawing/2014/main" id="{713C2131-EBA1-490D-8A28-B72EAC91EFD2}"/>
              </a:ext>
            </a:extLst>
          </p:cNvPr>
          <p:cNvSpPr/>
          <p:nvPr/>
        </p:nvSpPr>
        <p:spPr>
          <a:xfrm>
            <a:off x="-13119" y="6655668"/>
            <a:ext cx="9144001" cy="202332"/>
          </a:xfrm>
          <a:prstGeom prst="rect">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28 CuadroTexto">
            <a:extLst>
              <a:ext uri="{FF2B5EF4-FFF2-40B4-BE49-F238E27FC236}">
                <a16:creationId xmlns:a16="http://schemas.microsoft.com/office/drawing/2014/main" id="{4B43DD34-8E5E-4856-B2FA-B5641A74F5CF}"/>
              </a:ext>
            </a:extLst>
          </p:cNvPr>
          <p:cNvSpPr txBox="1"/>
          <p:nvPr/>
        </p:nvSpPr>
        <p:spPr>
          <a:xfrm>
            <a:off x="8698834" y="6572168"/>
            <a:ext cx="432048" cy="369332"/>
          </a:xfrm>
          <a:prstGeom prst="rect">
            <a:avLst/>
          </a:prstGeom>
          <a:noFill/>
          <a:ln>
            <a:noFill/>
          </a:ln>
        </p:spPr>
        <p:txBody>
          <a:bodyPr wrap="square" rtlCol="0">
            <a:spAutoFit/>
          </a:bodyPr>
          <a:lstStyle/>
          <a:p>
            <a:r>
              <a:rPr lang="es-ES" b="1" dirty="0">
                <a:solidFill>
                  <a:srgbClr val="002060"/>
                </a:solidFill>
              </a:rPr>
              <a:t>14</a:t>
            </a:r>
          </a:p>
        </p:txBody>
      </p:sp>
      <p:pic>
        <p:nvPicPr>
          <p:cNvPr id="4" name="21 Imagen">
            <a:extLst>
              <a:ext uri="{FF2B5EF4-FFF2-40B4-BE49-F238E27FC236}">
                <a16:creationId xmlns:a16="http://schemas.microsoft.com/office/drawing/2014/main" id="{C654B00F-2C76-D7D6-3DE7-21052DFB7A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298447"/>
            <a:ext cx="404055" cy="313662"/>
          </a:xfrm>
          <a:prstGeom prst="rect">
            <a:avLst/>
          </a:prstGeom>
        </p:spPr>
      </p:pic>
      <p:sp>
        <p:nvSpPr>
          <p:cNvPr id="6" name="Flecha: a la derecha 5">
            <a:extLst>
              <a:ext uri="{FF2B5EF4-FFF2-40B4-BE49-F238E27FC236}">
                <a16:creationId xmlns:a16="http://schemas.microsoft.com/office/drawing/2014/main" id="{1F498FD7-888D-C6B4-7060-CA390EE150AA}"/>
              </a:ext>
            </a:extLst>
          </p:cNvPr>
          <p:cNvSpPr/>
          <p:nvPr/>
        </p:nvSpPr>
        <p:spPr>
          <a:xfrm>
            <a:off x="8257085" y="6187616"/>
            <a:ext cx="670891" cy="288032"/>
          </a:xfrm>
          <a:prstGeom prst="rightArrow">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7BFF057-A9F2-DFC8-64D3-3DD00A0C3FFE}"/>
              </a:ext>
            </a:extLst>
          </p:cNvPr>
          <p:cNvSpPr txBox="1"/>
          <p:nvPr/>
        </p:nvSpPr>
        <p:spPr>
          <a:xfrm>
            <a:off x="127726" y="1196752"/>
            <a:ext cx="8888546" cy="2717988"/>
          </a:xfrm>
          <a:prstGeom prst="rect">
            <a:avLst/>
          </a:prstGeom>
          <a:noFill/>
        </p:spPr>
        <p:txBody>
          <a:bodyPr wrap="square">
            <a:spAutoFit/>
          </a:bodyPr>
          <a:lstStyle/>
          <a:p>
            <a:pPr>
              <a:lnSpc>
                <a:spcPct val="115000"/>
              </a:lnSpc>
              <a:spcAft>
                <a:spcPts val="800"/>
              </a:spcAft>
            </a:pPr>
            <a:r>
              <a:rPr lang="en-GB" sz="1200" b="1" kern="0" dirty="0">
                <a:solidFill>
                  <a:schemeClr val="bg1"/>
                </a:solidFill>
                <a:effectLst/>
                <a:highlight>
                  <a:srgbClr val="E46C0A"/>
                </a:highlight>
                <a:latin typeface="Calibri" panose="020F0502020204030204" pitchFamily="34" charset="0"/>
                <a:ea typeface="Aptos" panose="020B0004020202020204" pitchFamily="34" charset="0"/>
                <a:cs typeface="Times New Roman" panose="02020603050405020304" pitchFamily="18" charset="0"/>
              </a:rPr>
              <a:t>The Turtles’ Adventure: Following their Route through the Mediterranean</a:t>
            </a:r>
            <a:endParaRPr lang="es-ES" sz="1200" kern="100" dirty="0">
              <a:solidFill>
                <a:schemeClr val="bg1"/>
              </a:solidFill>
              <a:effectLst/>
              <a:highlight>
                <a:srgbClr val="E46C0A"/>
              </a:highligh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0" dirty="0">
                <a:effectLst/>
                <a:latin typeface="Calibri" panose="020F0502020204030204" pitchFamily="34" charset="0"/>
                <a:ea typeface="Aptos" panose="020B0004020202020204" pitchFamily="34" charset="0"/>
                <a:cs typeface="Times New Roman" panose="02020603050405020304" pitchFamily="18" charset="0"/>
              </a:rPr>
              <a:t>A month ago, our sea turtles began their new life in the vast Mediterranean Sea. Since then, we have been closely following the trajectory of the 10 turtles equipped with satellite trackers.</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0" dirty="0">
                <a:effectLst/>
                <a:latin typeface="Calibri" panose="020F0502020204030204" pitchFamily="34" charset="0"/>
                <a:ea typeface="Aptos" panose="020B0004020202020204" pitchFamily="34" charset="0"/>
                <a:cs typeface="Times New Roman" panose="02020603050405020304" pitchFamily="18" charset="0"/>
              </a:rPr>
              <a:t>It's fascinating to see how each one has taken a different route. Some of the more laid-back ones are </a:t>
            </a:r>
            <a:r>
              <a:rPr lang="en-GB" sz="1200" kern="0" dirty="0" err="1">
                <a:effectLst/>
                <a:latin typeface="Calibri" panose="020F0502020204030204" pitchFamily="34" charset="0"/>
                <a:ea typeface="Aptos" panose="020B0004020202020204" pitchFamily="34" charset="0"/>
                <a:cs typeface="Times New Roman" panose="02020603050405020304" pitchFamily="18" charset="0"/>
              </a:rPr>
              <a:t>stillexploring</a:t>
            </a:r>
            <a:r>
              <a:rPr lang="en-GB" sz="1200" kern="0" dirty="0">
                <a:effectLst/>
                <a:latin typeface="Calibri" panose="020F0502020204030204" pitchFamily="34" charset="0"/>
                <a:ea typeface="Aptos" panose="020B0004020202020204" pitchFamily="34" charset="0"/>
                <a:cs typeface="Times New Roman" panose="02020603050405020304" pitchFamily="18" charset="0"/>
              </a:rPr>
              <a:t> the Andalusian and Moroccan coasts, with some reaching Almería. The more adventurous ones have decided to head towards the Balearic Islands, enjoying the month of August in more distant waters!</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0" dirty="0">
                <a:effectLst/>
                <a:latin typeface="Calibri" panose="020F0502020204030204" pitchFamily="34" charset="0"/>
                <a:ea typeface="Aptos" panose="020B0004020202020204" pitchFamily="34" charset="0"/>
                <a:cs typeface="Times New Roman" panose="02020603050405020304" pitchFamily="18" charset="0"/>
              </a:rPr>
              <a:t>Where will they meet up in the coming weeks? </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0" dirty="0">
                <a:effectLst/>
                <a:latin typeface="Calibri" panose="020F0502020204030204" pitchFamily="34" charset="0"/>
                <a:ea typeface="Aptos" panose="020B0004020202020204" pitchFamily="34" charset="0"/>
                <a:cs typeface="Times New Roman" panose="02020603050405020304" pitchFamily="18" charset="0"/>
              </a:rPr>
              <a:t>Follow their incredible journey on our website and join them on this voyage of discovery! We bet their remaining siblings are in the more lethargic group – what do you think?</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0" dirty="0">
                <a:effectLst/>
                <a:latin typeface="Calibri" panose="020F0502020204030204" pitchFamily="34" charset="0"/>
                <a:ea typeface="Aptos" panose="020B0004020202020204" pitchFamily="34" charset="0"/>
                <a:cs typeface="Times New Roman" panose="02020603050405020304" pitchFamily="18" charset="0"/>
              </a:rPr>
              <a:t>Any bets as to where they will show up next? Will they come back one day? </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We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will</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read</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all</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your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comments</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2" name="Grupo 1">
            <a:extLst>
              <a:ext uri="{FF2B5EF4-FFF2-40B4-BE49-F238E27FC236}">
                <a16:creationId xmlns:a16="http://schemas.microsoft.com/office/drawing/2014/main" id="{83A596B2-BC43-72BA-0284-2EFA95939D29}"/>
              </a:ext>
            </a:extLst>
          </p:cNvPr>
          <p:cNvGrpSpPr/>
          <p:nvPr/>
        </p:nvGrpSpPr>
        <p:grpSpPr>
          <a:xfrm>
            <a:off x="2051720" y="4274162"/>
            <a:ext cx="4896544" cy="2339756"/>
            <a:chOff x="2123728" y="3800214"/>
            <a:chExt cx="4896544" cy="2339756"/>
          </a:xfrm>
        </p:grpSpPr>
        <p:pic>
          <p:nvPicPr>
            <p:cNvPr id="5" name="Imagen 4" descr="Imagen de la pantalla de un videojuego&#10;&#10;Descripción generada automáticamente con confianza baja">
              <a:extLst>
                <a:ext uri="{FF2B5EF4-FFF2-40B4-BE49-F238E27FC236}">
                  <a16:creationId xmlns:a16="http://schemas.microsoft.com/office/drawing/2014/main" id="{B249C278-291A-EE56-0B66-30F99D0AEA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3800214"/>
              <a:ext cx="3962905" cy="2339756"/>
            </a:xfrm>
            <a:prstGeom prst="rect">
              <a:avLst/>
            </a:prstGeom>
          </p:spPr>
        </p:pic>
        <p:sp>
          <p:nvSpPr>
            <p:cNvPr id="7" name="CuadroTexto 6">
              <a:extLst>
                <a:ext uri="{FF2B5EF4-FFF2-40B4-BE49-F238E27FC236}">
                  <a16:creationId xmlns:a16="http://schemas.microsoft.com/office/drawing/2014/main" id="{29008DA6-94F6-86C9-A1AC-27A989469233}"/>
                </a:ext>
              </a:extLst>
            </p:cNvPr>
            <p:cNvSpPr txBox="1"/>
            <p:nvPr/>
          </p:nvSpPr>
          <p:spPr>
            <a:xfrm>
              <a:off x="5135382" y="5632068"/>
              <a:ext cx="1884890" cy="369332"/>
            </a:xfrm>
            <a:prstGeom prst="rect">
              <a:avLst/>
            </a:prstGeom>
            <a:noFill/>
          </p:spPr>
          <p:txBody>
            <a:bodyPr wrap="square">
              <a:spAutoFit/>
            </a:bodyPr>
            <a:lstStyle/>
            <a:p>
              <a:r>
                <a:rPr lang="es-ES" sz="1800" b="1" kern="0" dirty="0">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24. 08.2024</a:t>
              </a:r>
              <a:endParaRPr lang="es-ES" dirty="0"/>
            </a:p>
          </p:txBody>
        </p:sp>
      </p:grpSp>
    </p:spTree>
    <p:extLst>
      <p:ext uri="{BB962C8B-B14F-4D97-AF65-F5344CB8AC3E}">
        <p14:creationId xmlns:p14="http://schemas.microsoft.com/office/powerpoint/2010/main" val="2416148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5 Imagen">
            <a:extLst>
              <a:ext uri="{FF2B5EF4-FFF2-40B4-BE49-F238E27FC236}">
                <a16:creationId xmlns:a16="http://schemas.microsoft.com/office/drawing/2014/main" id="{083D63F3-B982-4D25-8809-161FD7B239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8264" y="0"/>
            <a:ext cx="2281436" cy="570359"/>
          </a:xfrm>
          <a:prstGeom prst="rect">
            <a:avLst/>
          </a:prstGeom>
        </p:spPr>
      </p:pic>
      <p:sp>
        <p:nvSpPr>
          <p:cNvPr id="22" name="27 Rectángulo">
            <a:extLst>
              <a:ext uri="{FF2B5EF4-FFF2-40B4-BE49-F238E27FC236}">
                <a16:creationId xmlns:a16="http://schemas.microsoft.com/office/drawing/2014/main" id="{713C2131-EBA1-490D-8A28-B72EAC91EFD2}"/>
              </a:ext>
            </a:extLst>
          </p:cNvPr>
          <p:cNvSpPr/>
          <p:nvPr/>
        </p:nvSpPr>
        <p:spPr>
          <a:xfrm>
            <a:off x="4600" y="6756834"/>
            <a:ext cx="9144001" cy="202332"/>
          </a:xfrm>
          <a:prstGeom prst="rect">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28 CuadroTexto">
            <a:extLst>
              <a:ext uri="{FF2B5EF4-FFF2-40B4-BE49-F238E27FC236}">
                <a16:creationId xmlns:a16="http://schemas.microsoft.com/office/drawing/2014/main" id="{4B43DD34-8E5E-4856-B2FA-B5641A74F5CF}"/>
              </a:ext>
            </a:extLst>
          </p:cNvPr>
          <p:cNvSpPr txBox="1"/>
          <p:nvPr/>
        </p:nvSpPr>
        <p:spPr>
          <a:xfrm>
            <a:off x="8683489" y="6648803"/>
            <a:ext cx="432048" cy="369332"/>
          </a:xfrm>
          <a:prstGeom prst="rect">
            <a:avLst/>
          </a:prstGeom>
          <a:noFill/>
          <a:ln>
            <a:noFill/>
          </a:ln>
        </p:spPr>
        <p:txBody>
          <a:bodyPr wrap="square" rtlCol="0">
            <a:spAutoFit/>
          </a:bodyPr>
          <a:lstStyle/>
          <a:p>
            <a:r>
              <a:rPr lang="es-ES" b="1" dirty="0">
                <a:solidFill>
                  <a:srgbClr val="002060"/>
                </a:solidFill>
              </a:rPr>
              <a:t>15</a:t>
            </a:r>
          </a:p>
        </p:txBody>
      </p:sp>
      <p:sp>
        <p:nvSpPr>
          <p:cNvPr id="42" name="CuadroTexto 41">
            <a:extLst>
              <a:ext uri="{FF2B5EF4-FFF2-40B4-BE49-F238E27FC236}">
                <a16:creationId xmlns:a16="http://schemas.microsoft.com/office/drawing/2014/main" id="{47700F0A-748A-42B7-8B06-E3E5CFD2D0AA}"/>
              </a:ext>
            </a:extLst>
          </p:cNvPr>
          <p:cNvSpPr txBox="1"/>
          <p:nvPr/>
        </p:nvSpPr>
        <p:spPr>
          <a:xfrm>
            <a:off x="542511" y="1052736"/>
            <a:ext cx="8573026" cy="3134384"/>
          </a:xfrm>
          <a:prstGeom prst="rect">
            <a:avLst/>
          </a:prstGeom>
          <a:noFill/>
        </p:spPr>
        <p:txBody>
          <a:bodyPr wrap="square">
            <a:spAutoFit/>
          </a:bodyPr>
          <a:lstStyle/>
          <a:p>
            <a:pPr>
              <a:lnSpc>
                <a:spcPct val="115000"/>
              </a:lnSpc>
              <a:spcAft>
                <a:spcPts val="800"/>
              </a:spcAft>
            </a:pPr>
            <a:r>
              <a:rPr lang="es-ES" sz="1200" b="1" kern="0" dirty="0">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Das </a:t>
            </a:r>
            <a:r>
              <a:rPr lang="es-ES" sz="1200" b="1" kern="0" dirty="0" err="1">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Abenteuer</a:t>
            </a:r>
            <a:r>
              <a:rPr lang="es-ES" sz="1200" b="1" kern="0" dirty="0">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 </a:t>
            </a:r>
            <a:r>
              <a:rPr lang="es-ES" sz="1200" b="1" kern="0" dirty="0" err="1">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der</a:t>
            </a:r>
            <a:r>
              <a:rPr lang="es-ES" sz="1200" b="1" kern="0" dirty="0">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 </a:t>
            </a:r>
            <a:r>
              <a:rPr lang="es-ES" sz="1200" b="1" kern="0" dirty="0" err="1">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Meeres-Schildkröten</a:t>
            </a:r>
            <a:r>
              <a:rPr lang="es-ES" sz="1200" b="1" kern="0" dirty="0">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 </a:t>
            </a:r>
            <a:r>
              <a:rPr lang="es-ES" sz="1200" b="1" kern="0" dirty="0" err="1">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Auf</a:t>
            </a:r>
            <a:r>
              <a:rPr lang="es-ES" sz="1200" b="1" kern="0" dirty="0">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 </a:t>
            </a:r>
            <a:r>
              <a:rPr lang="es-ES" sz="1200" b="1" kern="0" dirty="0" err="1">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ihrer</a:t>
            </a:r>
            <a:r>
              <a:rPr lang="es-ES" sz="1200" b="1" kern="0" dirty="0">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 </a:t>
            </a:r>
            <a:r>
              <a:rPr lang="es-ES" sz="1200" b="1" kern="0" dirty="0" err="1">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Route</a:t>
            </a:r>
            <a:r>
              <a:rPr lang="es-ES" sz="1200" b="1" kern="0" dirty="0">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 </a:t>
            </a:r>
            <a:r>
              <a:rPr lang="es-ES" sz="1200" b="1" kern="0" dirty="0" err="1">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durch</a:t>
            </a:r>
            <a:r>
              <a:rPr lang="es-ES" sz="1200" b="1" kern="0" dirty="0">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 das </a:t>
            </a:r>
            <a:r>
              <a:rPr lang="es-ES" sz="1200" b="1" kern="0" dirty="0" err="1">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Mittelmeer</a:t>
            </a:r>
            <a:r>
              <a:rPr lang="es-ES" sz="1200" b="1" kern="0" dirty="0">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a:t>
            </a:r>
          </a:p>
          <a:p>
            <a:pPr>
              <a:lnSpc>
                <a:spcPct val="115000"/>
              </a:lnSpc>
              <a:spcAft>
                <a:spcPts val="800"/>
              </a:spcAft>
            </a:pP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Vor</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einem</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Monat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begannen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unsere</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Meeresschildkröten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ihr</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neues</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Leben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im</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riesigen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Mittelmeer</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Seitdem</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verfolgen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wir</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die Route der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zehn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mit</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Satellitenmarkierungen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ausgestatteten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Meeres-Schildkröten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jede</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Woche</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0" dirty="0">
                <a:effectLst/>
                <a:latin typeface="Calibri" panose="020F0502020204030204" pitchFamily="34" charset="0"/>
                <a:ea typeface="Aptos" panose="020B0004020202020204" pitchFamily="34" charset="0"/>
                <a:cs typeface="Times New Roman" panose="02020603050405020304" pitchFamily="18" charset="0"/>
              </a:rPr>
              <a:t>Es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ist</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faszinierend</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zu</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sehen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wie</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jede</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einen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anderen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Weg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eingeschlagen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hat.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Einige</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die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ruhigeren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erkunden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immer</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noch</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die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andalusische</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und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marokkanische</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Küste</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andere</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erreichen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Almería und die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Abenteuerlustigeren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haben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sich</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entschieden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in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Richtung</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der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Balearen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zu</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schwimmen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und den Monat August in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weiter</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entfernten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Gewässern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zu</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genießen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0" dirty="0">
                <a:effectLst/>
                <a:latin typeface="Calibri" panose="020F0502020204030204" pitchFamily="34" charset="0"/>
                <a:ea typeface="Aptos" panose="020B0004020202020204" pitchFamily="34" charset="0"/>
                <a:cs typeface="Times New Roman" panose="02020603050405020304" pitchFamily="18" charset="0"/>
              </a:rPr>
              <a:t>Wo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werden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wir</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sie</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in den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nächsten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Wochen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treffen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Link: </a:t>
            </a:r>
            <a:r>
              <a:rPr lang="en-US" sz="12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3"/>
              </a:rPr>
              <a:t> </a:t>
            </a:r>
            <a:r>
              <a:rPr lang="en-US" sz="1200" u="sng" kern="100" dirty="0" err="1">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3"/>
              </a:rPr>
              <a:t>Meeresschildkröten</a:t>
            </a:r>
            <a:r>
              <a:rPr lang="en-US" sz="12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3"/>
              </a:rPr>
              <a:t> 2024 | Asociacion ProDunas Marbella</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Wollt</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Ihr</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ihre</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unglaubliche</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Reise</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auf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unserer</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Website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verfolgen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und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sie</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auf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diesem</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Entdeckerabenteuer</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begleiten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Ausserdem</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sind</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wir</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überzeugt</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dass</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die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übrigen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Brüder</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zur</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langsamen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Gruppe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gehören</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 was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denkt</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 </a:t>
            </a:r>
            <a:r>
              <a:rPr lang="en-US" sz="1200" kern="0" dirty="0" err="1">
                <a:effectLst/>
                <a:latin typeface="Calibri" panose="020F0502020204030204" pitchFamily="34" charset="0"/>
                <a:ea typeface="Aptos" panose="020B0004020202020204" pitchFamily="34" charset="0"/>
                <a:cs typeface="Times New Roman" panose="02020603050405020304" pitchFamily="18" charset="0"/>
              </a:rPr>
              <a:t>Ihr</a:t>
            </a:r>
            <a:r>
              <a:rPr lang="en-US" sz="1200" kern="0" dirty="0">
                <a:effectLst/>
                <a:latin typeface="Calibri" panose="020F0502020204030204" pitchFamily="34" charset="0"/>
                <a:ea typeface="Aptos" panose="020B0004020202020204" pitchFamily="34" charset="0"/>
                <a:cs typeface="Times New Roman" panose="02020603050405020304" pitchFamily="18" charset="0"/>
              </a:rPr>
              <a:t>?</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r-FR" sz="1200" kern="0" dirty="0" err="1">
                <a:effectLst/>
                <a:latin typeface="Calibri" panose="020F0502020204030204" pitchFamily="34" charset="0"/>
                <a:ea typeface="Aptos" panose="020B0004020202020204" pitchFamily="34" charset="0"/>
                <a:cs typeface="Times New Roman" panose="02020603050405020304" pitchFamily="18" charset="0"/>
              </a:rPr>
              <a:t>Werden</a:t>
            </a:r>
            <a:r>
              <a:rPr lang="fr-FR" sz="1200" kern="0" dirty="0">
                <a:effectLst/>
                <a:latin typeface="Calibri" panose="020F0502020204030204" pitchFamily="34" charset="0"/>
                <a:ea typeface="Aptos" panose="020B0004020202020204" pitchFamily="34" charset="0"/>
                <a:cs typeface="Times New Roman" panose="02020603050405020304" pitchFamily="18" charset="0"/>
              </a:rPr>
              <a:t> </a:t>
            </a:r>
            <a:r>
              <a:rPr lang="fr-FR" sz="1200" kern="0" dirty="0" err="1">
                <a:effectLst/>
                <a:latin typeface="Calibri" panose="020F0502020204030204" pitchFamily="34" charset="0"/>
                <a:ea typeface="Aptos" panose="020B0004020202020204" pitchFamily="34" charset="0"/>
                <a:cs typeface="Times New Roman" panose="02020603050405020304" pitchFamily="18" charset="0"/>
              </a:rPr>
              <a:t>sie</a:t>
            </a:r>
            <a:r>
              <a:rPr lang="fr-FR" sz="1200" kern="0" dirty="0">
                <a:effectLst/>
                <a:latin typeface="Calibri" panose="020F0502020204030204" pitchFamily="34" charset="0"/>
                <a:ea typeface="Aptos" panose="020B0004020202020204" pitchFamily="34" charset="0"/>
                <a:cs typeface="Times New Roman" panose="02020603050405020304" pitchFamily="18" charset="0"/>
              </a:rPr>
              <a:t> </a:t>
            </a:r>
            <a:r>
              <a:rPr lang="fr-FR" sz="1200" kern="0" dirty="0" err="1">
                <a:effectLst/>
                <a:latin typeface="Calibri" panose="020F0502020204030204" pitchFamily="34" charset="0"/>
                <a:ea typeface="Aptos" panose="020B0004020202020204" pitchFamily="34" charset="0"/>
                <a:cs typeface="Times New Roman" panose="02020603050405020304" pitchFamily="18" charset="0"/>
              </a:rPr>
              <a:t>eines</a:t>
            </a:r>
            <a:r>
              <a:rPr lang="fr-FR" sz="1200" kern="0" dirty="0">
                <a:effectLst/>
                <a:latin typeface="Calibri" panose="020F0502020204030204" pitchFamily="34" charset="0"/>
                <a:ea typeface="Aptos" panose="020B0004020202020204" pitchFamily="34" charset="0"/>
                <a:cs typeface="Times New Roman" panose="02020603050405020304" pitchFamily="18" charset="0"/>
              </a:rPr>
              <a:t> </a:t>
            </a:r>
            <a:r>
              <a:rPr lang="fr-FR" sz="1200" kern="0" dirty="0" err="1">
                <a:effectLst/>
                <a:latin typeface="Calibri" panose="020F0502020204030204" pitchFamily="34" charset="0"/>
                <a:ea typeface="Aptos" panose="020B0004020202020204" pitchFamily="34" charset="0"/>
                <a:cs typeface="Times New Roman" panose="02020603050405020304" pitchFamily="18" charset="0"/>
              </a:rPr>
              <a:t>Tages</a:t>
            </a:r>
            <a:r>
              <a:rPr lang="fr-FR" sz="1200" kern="0" dirty="0">
                <a:effectLst/>
                <a:latin typeface="Calibri" panose="020F0502020204030204" pitchFamily="34" charset="0"/>
                <a:ea typeface="Aptos" panose="020B0004020202020204" pitchFamily="34" charset="0"/>
                <a:cs typeface="Times New Roman" panose="02020603050405020304" pitchFamily="18" charset="0"/>
              </a:rPr>
              <a:t> </a:t>
            </a:r>
            <a:r>
              <a:rPr lang="fr-FR" sz="1200" kern="0" dirty="0" err="1">
                <a:effectLst/>
                <a:latin typeface="Calibri" panose="020F0502020204030204" pitchFamily="34" charset="0"/>
                <a:ea typeface="Aptos" panose="020B0004020202020204" pitchFamily="34" charset="0"/>
                <a:cs typeface="Times New Roman" panose="02020603050405020304" pitchFamily="18" charset="0"/>
              </a:rPr>
              <a:t>zurückkommen</a:t>
            </a:r>
            <a:r>
              <a:rPr lang="fr-FR"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Wir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lesen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Eure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Kommentare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19 Imagen">
            <a:extLst>
              <a:ext uri="{FF2B5EF4-FFF2-40B4-BE49-F238E27FC236}">
                <a16:creationId xmlns:a16="http://schemas.microsoft.com/office/drawing/2014/main" id="{C3B3173C-09E3-49F8-1166-01C4EBD22F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9345"/>
            <a:ext cx="491768" cy="275834"/>
          </a:xfrm>
          <a:prstGeom prst="rect">
            <a:avLst/>
          </a:prstGeom>
        </p:spPr>
      </p:pic>
      <p:grpSp>
        <p:nvGrpSpPr>
          <p:cNvPr id="2" name="Grupo 1">
            <a:extLst>
              <a:ext uri="{FF2B5EF4-FFF2-40B4-BE49-F238E27FC236}">
                <a16:creationId xmlns:a16="http://schemas.microsoft.com/office/drawing/2014/main" id="{F63B6B53-BD6F-6B43-74D0-7B78D5DF01B1}"/>
              </a:ext>
            </a:extLst>
          </p:cNvPr>
          <p:cNvGrpSpPr/>
          <p:nvPr/>
        </p:nvGrpSpPr>
        <p:grpSpPr>
          <a:xfrm>
            <a:off x="2267744" y="4005064"/>
            <a:ext cx="4896544" cy="2339756"/>
            <a:chOff x="2123728" y="3800214"/>
            <a:chExt cx="4896544" cy="2339756"/>
          </a:xfrm>
        </p:grpSpPr>
        <p:pic>
          <p:nvPicPr>
            <p:cNvPr id="3" name="Imagen 2" descr="Imagen de la pantalla de un videojuego&#10;&#10;Descripción generada automáticamente con confianza baja">
              <a:extLst>
                <a:ext uri="{FF2B5EF4-FFF2-40B4-BE49-F238E27FC236}">
                  <a16:creationId xmlns:a16="http://schemas.microsoft.com/office/drawing/2014/main" id="{60A60F60-F8B6-4BA0-77EF-32C9947CFE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3800214"/>
              <a:ext cx="3962905" cy="2339756"/>
            </a:xfrm>
            <a:prstGeom prst="rect">
              <a:avLst/>
            </a:prstGeom>
          </p:spPr>
        </p:pic>
        <p:sp>
          <p:nvSpPr>
            <p:cNvPr id="5" name="CuadroTexto 4">
              <a:extLst>
                <a:ext uri="{FF2B5EF4-FFF2-40B4-BE49-F238E27FC236}">
                  <a16:creationId xmlns:a16="http://schemas.microsoft.com/office/drawing/2014/main" id="{C97C0A93-6434-8DE5-CC6D-81523496DACA}"/>
                </a:ext>
              </a:extLst>
            </p:cNvPr>
            <p:cNvSpPr txBox="1"/>
            <p:nvPr/>
          </p:nvSpPr>
          <p:spPr>
            <a:xfrm>
              <a:off x="5135382" y="5632068"/>
              <a:ext cx="1884890" cy="369332"/>
            </a:xfrm>
            <a:prstGeom prst="rect">
              <a:avLst/>
            </a:prstGeom>
            <a:noFill/>
          </p:spPr>
          <p:txBody>
            <a:bodyPr wrap="square">
              <a:spAutoFit/>
            </a:bodyPr>
            <a:lstStyle/>
            <a:p>
              <a:r>
                <a:rPr lang="es-ES" sz="1800" b="1" kern="0" dirty="0">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24. 08.2024</a:t>
              </a:r>
              <a:endParaRPr lang="es-ES" dirty="0"/>
            </a:p>
          </p:txBody>
        </p:sp>
      </p:grpSp>
    </p:spTree>
    <p:extLst>
      <p:ext uri="{BB962C8B-B14F-4D97-AF65-F5344CB8AC3E}">
        <p14:creationId xmlns:p14="http://schemas.microsoft.com/office/powerpoint/2010/main" val="3196916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7 Rectángulo">
            <a:extLst>
              <a:ext uri="{FF2B5EF4-FFF2-40B4-BE49-F238E27FC236}">
                <a16:creationId xmlns:a16="http://schemas.microsoft.com/office/drawing/2014/main" id="{9F9037C2-6FAB-052B-F540-2686D0E9D3F6}"/>
              </a:ext>
            </a:extLst>
          </p:cNvPr>
          <p:cNvSpPr/>
          <p:nvPr/>
        </p:nvSpPr>
        <p:spPr>
          <a:xfrm>
            <a:off x="-1185" y="6633916"/>
            <a:ext cx="9144001" cy="202332"/>
          </a:xfrm>
          <a:prstGeom prst="rect">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28 CuadroTexto">
            <a:extLst>
              <a:ext uri="{FF2B5EF4-FFF2-40B4-BE49-F238E27FC236}">
                <a16:creationId xmlns:a16="http://schemas.microsoft.com/office/drawing/2014/main" id="{1F342BE5-D18E-AFBC-F24D-42CD708333A1}"/>
              </a:ext>
            </a:extLst>
          </p:cNvPr>
          <p:cNvSpPr txBox="1"/>
          <p:nvPr/>
        </p:nvSpPr>
        <p:spPr>
          <a:xfrm>
            <a:off x="8683489" y="6516052"/>
            <a:ext cx="432048" cy="369332"/>
          </a:xfrm>
          <a:prstGeom prst="rect">
            <a:avLst/>
          </a:prstGeom>
          <a:noFill/>
          <a:ln>
            <a:noFill/>
          </a:ln>
        </p:spPr>
        <p:txBody>
          <a:bodyPr wrap="square" rtlCol="0">
            <a:spAutoFit/>
          </a:bodyPr>
          <a:lstStyle/>
          <a:p>
            <a:r>
              <a:rPr lang="es-ES" b="1" dirty="0">
                <a:solidFill>
                  <a:srgbClr val="002060"/>
                </a:solidFill>
              </a:rPr>
              <a:t>16</a:t>
            </a:r>
          </a:p>
        </p:txBody>
      </p:sp>
      <p:sp>
        <p:nvSpPr>
          <p:cNvPr id="9" name="CuadroTexto 8">
            <a:extLst>
              <a:ext uri="{FF2B5EF4-FFF2-40B4-BE49-F238E27FC236}">
                <a16:creationId xmlns:a16="http://schemas.microsoft.com/office/drawing/2014/main" id="{DE1A9DBF-9036-1C9D-3B51-1097EEAA7D64}"/>
              </a:ext>
            </a:extLst>
          </p:cNvPr>
          <p:cNvSpPr txBox="1"/>
          <p:nvPr/>
        </p:nvSpPr>
        <p:spPr>
          <a:xfrm>
            <a:off x="91461" y="2672054"/>
            <a:ext cx="1884890" cy="369332"/>
          </a:xfrm>
          <a:prstGeom prst="rect">
            <a:avLst/>
          </a:prstGeom>
          <a:noFill/>
        </p:spPr>
        <p:txBody>
          <a:bodyPr wrap="square">
            <a:spAutoFit/>
          </a:bodyPr>
          <a:lstStyle/>
          <a:p>
            <a:r>
              <a:rPr lang="es-ES" sz="1800" b="1" kern="0" dirty="0">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01.08.2024</a:t>
            </a:r>
            <a:endParaRPr lang="es-ES" dirty="0"/>
          </a:p>
        </p:txBody>
      </p:sp>
      <p:pic>
        <p:nvPicPr>
          <p:cNvPr id="11" name="Imagen 10" descr="Imagen que contiene pasto, oveja, campo, montaña&#10;&#10;Descripción generada automáticamente">
            <a:extLst>
              <a:ext uri="{FF2B5EF4-FFF2-40B4-BE49-F238E27FC236}">
                <a16:creationId xmlns:a16="http://schemas.microsoft.com/office/drawing/2014/main" id="{C7DB289A-4F5F-69C2-DD3F-35B636ACA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89" y="485963"/>
            <a:ext cx="4283968" cy="2108515"/>
          </a:xfrm>
          <a:prstGeom prst="rect">
            <a:avLst/>
          </a:prstGeom>
        </p:spPr>
      </p:pic>
      <p:sp>
        <p:nvSpPr>
          <p:cNvPr id="14" name="CuadroTexto 13">
            <a:extLst>
              <a:ext uri="{FF2B5EF4-FFF2-40B4-BE49-F238E27FC236}">
                <a16:creationId xmlns:a16="http://schemas.microsoft.com/office/drawing/2014/main" id="{16175EBF-2577-0A0E-C4FC-C8BE74DC777C}"/>
              </a:ext>
            </a:extLst>
          </p:cNvPr>
          <p:cNvSpPr txBox="1"/>
          <p:nvPr/>
        </p:nvSpPr>
        <p:spPr>
          <a:xfrm>
            <a:off x="4716016" y="2672054"/>
            <a:ext cx="1884890" cy="369332"/>
          </a:xfrm>
          <a:prstGeom prst="rect">
            <a:avLst/>
          </a:prstGeom>
          <a:noFill/>
        </p:spPr>
        <p:txBody>
          <a:bodyPr wrap="square">
            <a:spAutoFit/>
          </a:bodyPr>
          <a:lstStyle/>
          <a:p>
            <a:r>
              <a:rPr lang="es-ES" b="1" kern="0" dirty="0">
                <a:solidFill>
                  <a:schemeClr val="bg1"/>
                </a:solidFill>
                <a:highlight>
                  <a:srgbClr val="E46C0A"/>
                </a:highlight>
                <a:latin typeface="Aptos" panose="020B0004020202020204" pitchFamily="34" charset="0"/>
                <a:ea typeface="Aptos" panose="020B0004020202020204" pitchFamily="34" charset="0"/>
                <a:cs typeface="Aptos" panose="020B0004020202020204" pitchFamily="34" charset="0"/>
              </a:rPr>
              <a:t>10</a:t>
            </a:r>
            <a:r>
              <a:rPr lang="es-ES" sz="1800" b="1" kern="0" dirty="0">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.08.2024</a:t>
            </a:r>
            <a:endParaRPr lang="es-ES" dirty="0"/>
          </a:p>
        </p:txBody>
      </p:sp>
      <p:pic>
        <p:nvPicPr>
          <p:cNvPr id="16" name="Imagen 15" descr="Imagen de la pantalla de un video juego&#10;&#10;Descripción generada automáticamente con confianza baja">
            <a:extLst>
              <a:ext uri="{FF2B5EF4-FFF2-40B4-BE49-F238E27FC236}">
                <a16:creationId xmlns:a16="http://schemas.microsoft.com/office/drawing/2014/main" id="{BCFCF337-7435-B79F-7E76-EF04C0CB2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568" y="485963"/>
            <a:ext cx="3935445" cy="2066444"/>
          </a:xfrm>
          <a:prstGeom prst="rect">
            <a:avLst/>
          </a:prstGeom>
        </p:spPr>
      </p:pic>
      <p:pic>
        <p:nvPicPr>
          <p:cNvPr id="18" name="Imagen 17" descr="Imagen de la pantalla de un video juego&#10;&#10;Descripción generada automáticamente con confianza media">
            <a:extLst>
              <a:ext uri="{FF2B5EF4-FFF2-40B4-BE49-F238E27FC236}">
                <a16:creationId xmlns:a16="http://schemas.microsoft.com/office/drawing/2014/main" id="{711F7836-6454-33DF-8E6B-38025E354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79" y="3284984"/>
            <a:ext cx="4263451" cy="2344308"/>
          </a:xfrm>
          <a:prstGeom prst="rect">
            <a:avLst/>
          </a:prstGeom>
        </p:spPr>
      </p:pic>
      <p:sp>
        <p:nvSpPr>
          <p:cNvPr id="19" name="CuadroTexto 18">
            <a:extLst>
              <a:ext uri="{FF2B5EF4-FFF2-40B4-BE49-F238E27FC236}">
                <a16:creationId xmlns:a16="http://schemas.microsoft.com/office/drawing/2014/main" id="{A720D928-8749-A2A3-C3D2-09097EE13D5A}"/>
              </a:ext>
            </a:extLst>
          </p:cNvPr>
          <p:cNvSpPr txBox="1"/>
          <p:nvPr/>
        </p:nvSpPr>
        <p:spPr>
          <a:xfrm>
            <a:off x="58357" y="5762272"/>
            <a:ext cx="1884890" cy="369332"/>
          </a:xfrm>
          <a:prstGeom prst="rect">
            <a:avLst/>
          </a:prstGeom>
          <a:noFill/>
        </p:spPr>
        <p:txBody>
          <a:bodyPr wrap="square">
            <a:spAutoFit/>
          </a:bodyPr>
          <a:lstStyle/>
          <a:p>
            <a:r>
              <a:rPr lang="es-ES" b="1" kern="0" dirty="0">
                <a:solidFill>
                  <a:schemeClr val="bg1"/>
                </a:solidFill>
                <a:highlight>
                  <a:srgbClr val="E46C0A"/>
                </a:highlight>
                <a:latin typeface="Aptos" panose="020B0004020202020204" pitchFamily="34" charset="0"/>
                <a:ea typeface="Aptos" panose="020B0004020202020204" pitchFamily="34" charset="0"/>
                <a:cs typeface="Aptos" panose="020B0004020202020204" pitchFamily="34" charset="0"/>
              </a:rPr>
              <a:t>17</a:t>
            </a:r>
            <a:r>
              <a:rPr lang="es-ES" sz="1800" b="1" kern="0" dirty="0">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.08.2024</a:t>
            </a:r>
            <a:endParaRPr lang="es-ES" dirty="0"/>
          </a:p>
        </p:txBody>
      </p:sp>
      <p:pic>
        <p:nvPicPr>
          <p:cNvPr id="21" name="Imagen 20" descr="Imagen de la pantalla de un videojuego&#10;&#10;Descripción generada automáticamente con confianza baja">
            <a:extLst>
              <a:ext uri="{FF2B5EF4-FFF2-40B4-BE49-F238E27FC236}">
                <a16:creationId xmlns:a16="http://schemas.microsoft.com/office/drawing/2014/main" id="{855DE1AD-3B75-FB83-6064-40B15F0DE8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9988" y="3289536"/>
            <a:ext cx="3962905" cy="2339756"/>
          </a:xfrm>
          <a:prstGeom prst="rect">
            <a:avLst/>
          </a:prstGeom>
        </p:spPr>
      </p:pic>
      <p:sp>
        <p:nvSpPr>
          <p:cNvPr id="22" name="CuadroTexto 21">
            <a:extLst>
              <a:ext uri="{FF2B5EF4-FFF2-40B4-BE49-F238E27FC236}">
                <a16:creationId xmlns:a16="http://schemas.microsoft.com/office/drawing/2014/main" id="{733DC347-EAF6-EAC7-34C6-7E86726F60C2}"/>
              </a:ext>
            </a:extLst>
          </p:cNvPr>
          <p:cNvSpPr txBox="1"/>
          <p:nvPr/>
        </p:nvSpPr>
        <p:spPr>
          <a:xfrm>
            <a:off x="4712568" y="5775605"/>
            <a:ext cx="1884890" cy="369332"/>
          </a:xfrm>
          <a:prstGeom prst="rect">
            <a:avLst/>
          </a:prstGeom>
          <a:noFill/>
        </p:spPr>
        <p:txBody>
          <a:bodyPr wrap="square">
            <a:spAutoFit/>
          </a:bodyPr>
          <a:lstStyle/>
          <a:p>
            <a:r>
              <a:rPr lang="es-ES" sz="1800" b="1" kern="0" dirty="0">
                <a:solidFill>
                  <a:schemeClr val="bg1"/>
                </a:solidFill>
                <a:effectLst/>
                <a:highlight>
                  <a:srgbClr val="E46C0A"/>
                </a:highlight>
                <a:latin typeface="Aptos" panose="020B0004020202020204" pitchFamily="34" charset="0"/>
                <a:ea typeface="Aptos" panose="020B0004020202020204" pitchFamily="34" charset="0"/>
                <a:cs typeface="Aptos" panose="020B0004020202020204" pitchFamily="34" charset="0"/>
              </a:rPr>
              <a:t>24. 08.2024</a:t>
            </a:r>
            <a:endParaRPr lang="es-ES" dirty="0"/>
          </a:p>
        </p:txBody>
      </p:sp>
    </p:spTree>
    <p:extLst>
      <p:ext uri="{BB962C8B-B14F-4D97-AF65-F5344CB8AC3E}">
        <p14:creationId xmlns:p14="http://schemas.microsoft.com/office/powerpoint/2010/main" val="244406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35696" y="3068960"/>
            <a:ext cx="6048672" cy="1512168"/>
          </a:xfrm>
          <a:prstGeom prst="rect">
            <a:avLst/>
          </a:prstGeom>
        </p:spPr>
      </p:pic>
      <p:sp>
        <p:nvSpPr>
          <p:cNvPr id="5" name="4 CuadroTexto"/>
          <p:cNvSpPr txBox="1"/>
          <p:nvPr/>
        </p:nvSpPr>
        <p:spPr>
          <a:xfrm>
            <a:off x="323528" y="1988840"/>
            <a:ext cx="6428491" cy="707886"/>
          </a:xfrm>
          <a:prstGeom prst="rect">
            <a:avLst/>
          </a:prstGeom>
          <a:noFill/>
        </p:spPr>
        <p:txBody>
          <a:bodyPr wrap="none" rtlCol="0">
            <a:spAutoFit/>
          </a:bodyPr>
          <a:lstStyle/>
          <a:p>
            <a:r>
              <a:rPr lang="es-ES" sz="4000" b="1" dirty="0">
                <a:solidFill>
                  <a:srgbClr val="3399FF"/>
                </a:solidFill>
              </a:rPr>
              <a:t>NOS VEMOS EN SEPTIEMBRE </a:t>
            </a:r>
          </a:p>
        </p:txBody>
      </p:sp>
      <p:sp>
        <p:nvSpPr>
          <p:cNvPr id="6" name="5 CuadroTexto"/>
          <p:cNvSpPr txBox="1"/>
          <p:nvPr/>
        </p:nvSpPr>
        <p:spPr>
          <a:xfrm>
            <a:off x="1835696" y="5451321"/>
            <a:ext cx="7488832" cy="1323439"/>
          </a:xfrm>
          <a:prstGeom prst="rect">
            <a:avLst/>
          </a:prstGeom>
          <a:noFill/>
        </p:spPr>
        <p:txBody>
          <a:bodyPr wrap="square" rtlCol="0">
            <a:spAutoFit/>
          </a:bodyPr>
          <a:lstStyle/>
          <a:p>
            <a:r>
              <a:rPr lang="es-ES" sz="4000" b="1" dirty="0">
                <a:solidFill>
                  <a:srgbClr val="3399FF"/>
                </a:solidFill>
              </a:rPr>
              <a:t>SEE YOU IN SEPTEMBER </a:t>
            </a:r>
          </a:p>
          <a:p>
            <a:r>
              <a:rPr lang="es-ES" sz="4000" b="1" dirty="0">
                <a:solidFill>
                  <a:srgbClr val="3399FF"/>
                </a:solidFill>
              </a:rPr>
              <a:t>WIR SEHEN UNS IM SEPTEMBER</a:t>
            </a:r>
          </a:p>
        </p:txBody>
      </p:sp>
    </p:spTree>
    <p:extLst>
      <p:ext uri="{BB962C8B-B14F-4D97-AF65-F5344CB8AC3E}">
        <p14:creationId xmlns:p14="http://schemas.microsoft.com/office/powerpoint/2010/main" val="2228764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Rectángulo">
            <a:extLst>
              <a:ext uri="{FF2B5EF4-FFF2-40B4-BE49-F238E27FC236}">
                <a16:creationId xmlns:a16="http://schemas.microsoft.com/office/drawing/2014/main" id="{F785C2F4-F8B2-4542-A908-7EF40E9AF669}"/>
              </a:ext>
            </a:extLst>
          </p:cNvPr>
          <p:cNvSpPr/>
          <p:nvPr/>
        </p:nvSpPr>
        <p:spPr>
          <a:xfrm>
            <a:off x="-1" y="6655668"/>
            <a:ext cx="9144001" cy="202332"/>
          </a:xfrm>
          <a:prstGeom prst="rect">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33CC33"/>
              </a:solidFill>
            </a:endParaRPr>
          </a:p>
        </p:txBody>
      </p:sp>
      <p:sp>
        <p:nvSpPr>
          <p:cNvPr id="7" name="28 CuadroTexto">
            <a:extLst>
              <a:ext uri="{FF2B5EF4-FFF2-40B4-BE49-F238E27FC236}">
                <a16:creationId xmlns:a16="http://schemas.microsoft.com/office/drawing/2014/main" id="{406DCBCF-D297-4ED0-B81C-A0785C86B32C}"/>
              </a:ext>
            </a:extLst>
          </p:cNvPr>
          <p:cNvSpPr txBox="1"/>
          <p:nvPr/>
        </p:nvSpPr>
        <p:spPr>
          <a:xfrm>
            <a:off x="8711952" y="6572168"/>
            <a:ext cx="432048" cy="369332"/>
          </a:xfrm>
          <a:prstGeom prst="rect">
            <a:avLst/>
          </a:prstGeom>
          <a:noFill/>
          <a:ln>
            <a:noFill/>
          </a:ln>
        </p:spPr>
        <p:txBody>
          <a:bodyPr wrap="square" rtlCol="0">
            <a:spAutoFit/>
          </a:bodyPr>
          <a:lstStyle/>
          <a:p>
            <a:r>
              <a:rPr lang="es-ES" b="1" dirty="0">
                <a:solidFill>
                  <a:srgbClr val="002060"/>
                </a:solidFill>
              </a:rPr>
              <a:t>1</a:t>
            </a:r>
          </a:p>
        </p:txBody>
      </p:sp>
      <p:pic>
        <p:nvPicPr>
          <p:cNvPr id="9" name="15 Imagen">
            <a:extLst>
              <a:ext uri="{FF2B5EF4-FFF2-40B4-BE49-F238E27FC236}">
                <a16:creationId xmlns:a16="http://schemas.microsoft.com/office/drawing/2014/main" id="{0DE35BA6-EDB4-45AE-838F-17E892C3F7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8264" y="0"/>
            <a:ext cx="2281436" cy="570359"/>
          </a:xfrm>
          <a:prstGeom prst="rect">
            <a:avLst/>
          </a:prstGeom>
        </p:spPr>
      </p:pic>
      <p:pic>
        <p:nvPicPr>
          <p:cNvPr id="17" name="20 Imagen">
            <a:extLst>
              <a:ext uri="{FF2B5EF4-FFF2-40B4-BE49-F238E27FC236}">
                <a16:creationId xmlns:a16="http://schemas.microsoft.com/office/drawing/2014/main" id="{BCC5CFF6-1601-45CE-85C0-9A851AF5E9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961" y="219322"/>
            <a:ext cx="413752" cy="275835"/>
          </a:xfrm>
          <a:prstGeom prst="rect">
            <a:avLst/>
          </a:prstGeom>
        </p:spPr>
      </p:pic>
      <p:sp>
        <p:nvSpPr>
          <p:cNvPr id="10" name="CuadroTexto 9">
            <a:extLst>
              <a:ext uri="{FF2B5EF4-FFF2-40B4-BE49-F238E27FC236}">
                <a16:creationId xmlns:a16="http://schemas.microsoft.com/office/drawing/2014/main" id="{DADFA997-C511-BA49-6AE6-D834133D6B8D}"/>
              </a:ext>
            </a:extLst>
          </p:cNvPr>
          <p:cNvSpPr txBox="1"/>
          <p:nvPr/>
        </p:nvSpPr>
        <p:spPr>
          <a:xfrm>
            <a:off x="769893" y="16818"/>
            <a:ext cx="6485216" cy="970587"/>
          </a:xfrm>
          <a:prstGeom prst="rect">
            <a:avLst/>
          </a:prstGeom>
          <a:noFill/>
        </p:spPr>
        <p:txBody>
          <a:bodyPr wrap="square">
            <a:spAutoFit/>
          </a:bodyPr>
          <a:lstStyle/>
          <a:p>
            <a:pPr>
              <a:lnSpc>
                <a:spcPct val="107000"/>
              </a:lnSpc>
              <a:spcAft>
                <a:spcPts val="800"/>
              </a:spcAft>
            </a:pPr>
            <a:r>
              <a:rPr lang="es-ES" b="1" kern="100" dirty="0">
                <a:solidFill>
                  <a:srgbClr val="E46C0A"/>
                </a:solidFill>
                <a:latin typeface="Calibri" panose="020F0502020204030204" pitchFamily="34" charset="0"/>
                <a:ea typeface="Aptos" panose="020B0004020202020204" pitchFamily="34" charset="0"/>
                <a:cs typeface="Times New Roman" panose="02020603050405020304" pitchFamily="18" charset="0"/>
              </a:rPr>
              <a:t>5</a:t>
            </a:r>
            <a:r>
              <a:rPr lang="es-ES" sz="1800" b="1" kern="0" dirty="0">
                <a:solidFill>
                  <a:srgbClr val="E46C0A"/>
                </a:solidFill>
                <a:effectLst/>
                <a:latin typeface="Calibri" panose="020F0502020204030204" pitchFamily="34" charset="0"/>
                <a:ea typeface="Aptos" panose="020B0004020202020204" pitchFamily="34" charset="0"/>
                <a:cs typeface="Times New Roman" panose="02020603050405020304" pitchFamily="18" charset="0"/>
              </a:rPr>
              <a:t> de agosto de 2024 - Primer Seminario de Sensibilización y Educación ambiental para posibles anidaciones de tortugas marinas en el litoral de Marbella</a:t>
            </a:r>
            <a:endParaRPr lang="es-ES" sz="1800" kern="100" dirty="0">
              <a:solidFill>
                <a:srgbClr val="66FF66"/>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2" name="Flecha: a la derecha 21">
            <a:extLst>
              <a:ext uri="{FF2B5EF4-FFF2-40B4-BE49-F238E27FC236}">
                <a16:creationId xmlns:a16="http://schemas.microsoft.com/office/drawing/2014/main" id="{9AA9C8D6-29DF-44A4-A1B9-2A9C3E510EC6}"/>
              </a:ext>
            </a:extLst>
          </p:cNvPr>
          <p:cNvSpPr/>
          <p:nvPr/>
        </p:nvSpPr>
        <p:spPr>
          <a:xfrm>
            <a:off x="8179381" y="6242386"/>
            <a:ext cx="670891" cy="288032"/>
          </a:xfrm>
          <a:prstGeom prst="rightArrow">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F66F0C3-877E-93C5-3475-A159C98E8A4A}"/>
              </a:ext>
            </a:extLst>
          </p:cNvPr>
          <p:cNvSpPr txBox="1"/>
          <p:nvPr/>
        </p:nvSpPr>
        <p:spPr>
          <a:xfrm>
            <a:off x="173816" y="1146967"/>
            <a:ext cx="8676456" cy="2071336"/>
          </a:xfrm>
          <a:prstGeom prst="rect">
            <a:avLst/>
          </a:prstGeom>
          <a:noFill/>
        </p:spPr>
        <p:txBody>
          <a:bodyPr wrap="square">
            <a:spAutoFit/>
          </a:bodyPr>
          <a:lstStyle/>
          <a:p>
            <a:pPr>
              <a:lnSpc>
                <a:spcPct val="115000"/>
              </a:lnSpc>
              <a:spcAft>
                <a:spcPts val="800"/>
              </a:spcAft>
            </a:pPr>
            <a:r>
              <a:rPr lang="es-ES" sz="1200" kern="0" dirty="0">
                <a:effectLst/>
                <a:latin typeface="Calibri" panose="020F0502020204030204" pitchFamily="34" charset="0"/>
                <a:ea typeface="Aptos" panose="020B0004020202020204" pitchFamily="34" charset="0"/>
                <a:cs typeface="Times New Roman" panose="02020603050405020304" pitchFamily="18" charset="0"/>
              </a:rPr>
              <a:t>El Seminario impartido ayer por </a:t>
            </a:r>
            <a:r>
              <a:rPr lang="es-ES" sz="1200" kern="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Seashore</a:t>
            </a:r>
            <a:r>
              <a:rPr lang="es-ES" sz="1200" kern="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Environment</a:t>
            </a:r>
            <a:r>
              <a:rPr lang="es-ES" sz="1200" kern="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and Fauna y coordinado por la Fundación Biodiversidad y el MITECO</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r>
              <a:rPr lang="es-ES" sz="1200" b="1" kern="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Campaña de formación y sensibilización en materia de anidación de tortuga boba </a:t>
            </a:r>
            <a:r>
              <a:rPr lang="es-ES" sz="1200" b="1" i="1" kern="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r>
              <a:rPr lang="es-ES" sz="1200" b="1" i="1" kern="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Caretta</a:t>
            </a:r>
            <a:r>
              <a:rPr lang="es-ES" sz="1200" b="1" i="1" kern="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s-ES" sz="1200" b="1" i="1" kern="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caretta</a:t>
            </a:r>
            <a:r>
              <a:rPr lang="es-ES" sz="1200" b="1" kern="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en Andalucía”</a:t>
            </a:r>
            <a:r>
              <a:rPr lang="es-ES" sz="1200" kern="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ha estado muy interesante. </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200" kern="0" dirty="0">
                <a:effectLst/>
                <a:latin typeface="Calibri" panose="020F0502020204030204" pitchFamily="34" charset="0"/>
                <a:ea typeface="Aptos" panose="020B0004020202020204" pitchFamily="34" charset="0"/>
                <a:cs typeface="Times New Roman" panose="02020603050405020304" pitchFamily="18" charset="0"/>
              </a:rPr>
              <a:t>La información proporcionada por la fundadora y directora de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Seashore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Carolina, ha sido útil para los participantes y ciudadanos en general, ya que amenamente enseña como reconocer rastros de posible tortuga marina desovando; como hacer las fotos de las tortugas para que se pueda averiguar fácilmente su tipo y estado; y también, el proceso de vida de las mismas, entre otras. </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200" kern="0" dirty="0">
                <a:effectLst/>
                <a:latin typeface="Calibri" panose="020F0502020204030204" pitchFamily="34" charset="0"/>
                <a:ea typeface="Aptos" panose="020B0004020202020204" pitchFamily="34" charset="0"/>
                <a:cs typeface="Times New Roman" panose="02020603050405020304" pitchFamily="18" charset="0"/>
              </a:rPr>
              <a:t>Creemos que tales Seminarios son muy adecuados como conocimientos, en el caso que nuestros voluntarios se encuentren nuevamente con el reto de ser vigilantes y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custodiantes</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de un posible y próximo nido.</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200" dirty="0">
                <a:effectLst/>
                <a:latin typeface="Aptos" panose="020B0004020202020204" pitchFamily="34" charset="0"/>
                <a:ea typeface="Aptos" panose="020B0004020202020204" pitchFamily="34" charset="0"/>
                <a:cs typeface="Aptos" panose="020B0004020202020204" pitchFamily="34" charset="0"/>
              </a:rPr>
              <a:t> </a:t>
            </a:r>
          </a:p>
        </p:txBody>
      </p:sp>
      <p:pic>
        <p:nvPicPr>
          <p:cNvPr id="11266" name="Picture 2" descr="May be an image of 11 people, people studying and text">
            <a:extLst>
              <a:ext uri="{FF2B5EF4-FFF2-40B4-BE49-F238E27FC236}">
                <a16:creationId xmlns:a16="http://schemas.microsoft.com/office/drawing/2014/main" id="{2D06F8FA-C2D6-0E03-4007-98B86436F9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933517"/>
            <a:ext cx="5508104" cy="359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89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Rectángulo">
            <a:extLst>
              <a:ext uri="{FF2B5EF4-FFF2-40B4-BE49-F238E27FC236}">
                <a16:creationId xmlns:a16="http://schemas.microsoft.com/office/drawing/2014/main" id="{F785C2F4-F8B2-4542-A908-7EF40E9AF669}"/>
              </a:ext>
            </a:extLst>
          </p:cNvPr>
          <p:cNvSpPr/>
          <p:nvPr/>
        </p:nvSpPr>
        <p:spPr>
          <a:xfrm>
            <a:off x="-1" y="6655668"/>
            <a:ext cx="9144001" cy="202332"/>
          </a:xfrm>
          <a:prstGeom prst="rect">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33CC33"/>
              </a:solidFill>
            </a:endParaRPr>
          </a:p>
        </p:txBody>
      </p:sp>
      <p:sp>
        <p:nvSpPr>
          <p:cNvPr id="7" name="28 CuadroTexto">
            <a:extLst>
              <a:ext uri="{FF2B5EF4-FFF2-40B4-BE49-F238E27FC236}">
                <a16:creationId xmlns:a16="http://schemas.microsoft.com/office/drawing/2014/main" id="{406DCBCF-D297-4ED0-B81C-A0785C86B32C}"/>
              </a:ext>
            </a:extLst>
          </p:cNvPr>
          <p:cNvSpPr txBox="1"/>
          <p:nvPr/>
        </p:nvSpPr>
        <p:spPr>
          <a:xfrm>
            <a:off x="8711952" y="6572168"/>
            <a:ext cx="432048" cy="369332"/>
          </a:xfrm>
          <a:prstGeom prst="rect">
            <a:avLst/>
          </a:prstGeom>
          <a:noFill/>
          <a:ln>
            <a:noFill/>
          </a:ln>
        </p:spPr>
        <p:txBody>
          <a:bodyPr wrap="square" rtlCol="0">
            <a:spAutoFit/>
          </a:bodyPr>
          <a:lstStyle/>
          <a:p>
            <a:r>
              <a:rPr lang="es-ES" b="1" dirty="0">
                <a:solidFill>
                  <a:srgbClr val="002060"/>
                </a:solidFill>
              </a:rPr>
              <a:t>2</a:t>
            </a:r>
          </a:p>
        </p:txBody>
      </p:sp>
      <p:pic>
        <p:nvPicPr>
          <p:cNvPr id="9" name="15 Imagen">
            <a:extLst>
              <a:ext uri="{FF2B5EF4-FFF2-40B4-BE49-F238E27FC236}">
                <a16:creationId xmlns:a16="http://schemas.microsoft.com/office/drawing/2014/main" id="{0DE35BA6-EDB4-45AE-838F-17E892C3F7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8264" y="0"/>
            <a:ext cx="2281436" cy="570359"/>
          </a:xfrm>
          <a:prstGeom prst="rect">
            <a:avLst/>
          </a:prstGeom>
        </p:spPr>
      </p:pic>
      <p:pic>
        <p:nvPicPr>
          <p:cNvPr id="4" name="21 Imagen">
            <a:extLst>
              <a:ext uri="{FF2B5EF4-FFF2-40B4-BE49-F238E27FC236}">
                <a16:creationId xmlns:a16="http://schemas.microsoft.com/office/drawing/2014/main" id="{D6ADE206-57FB-EDA7-2C80-593325C62D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113119"/>
            <a:ext cx="404055" cy="275835"/>
          </a:xfrm>
          <a:prstGeom prst="rect">
            <a:avLst/>
          </a:prstGeom>
        </p:spPr>
      </p:pic>
      <p:sp>
        <p:nvSpPr>
          <p:cNvPr id="2" name="Flecha: a la derecha 1">
            <a:extLst>
              <a:ext uri="{FF2B5EF4-FFF2-40B4-BE49-F238E27FC236}">
                <a16:creationId xmlns:a16="http://schemas.microsoft.com/office/drawing/2014/main" id="{C10DE3CD-EAAB-13F8-2E1B-8F960B6CE3D9}"/>
              </a:ext>
            </a:extLst>
          </p:cNvPr>
          <p:cNvSpPr/>
          <p:nvPr/>
        </p:nvSpPr>
        <p:spPr>
          <a:xfrm>
            <a:off x="8088982" y="5963102"/>
            <a:ext cx="670891" cy="288032"/>
          </a:xfrm>
          <a:prstGeom prst="rightArrow">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AEA08AA3-62CA-F8EA-5D0D-53D16282D147}"/>
              </a:ext>
            </a:extLst>
          </p:cNvPr>
          <p:cNvSpPr txBox="1"/>
          <p:nvPr/>
        </p:nvSpPr>
        <p:spPr>
          <a:xfrm>
            <a:off x="217067" y="3952478"/>
            <a:ext cx="8712968" cy="1985480"/>
          </a:xfrm>
          <a:prstGeom prst="rect">
            <a:avLst/>
          </a:prstGeom>
          <a:noFill/>
        </p:spPr>
        <p:txBody>
          <a:bodyPr wrap="square">
            <a:spAutoFit/>
          </a:bodyPr>
          <a:lstStyle/>
          <a:p>
            <a:pPr>
              <a:lnSpc>
                <a:spcPct val="115000"/>
              </a:lnSpc>
              <a:spcAft>
                <a:spcPts val="800"/>
              </a:spcAft>
            </a:pPr>
            <a:r>
              <a:rPr lang="en-GB" sz="1200" kern="0" dirty="0">
                <a:effectLst/>
                <a:latin typeface="Calibri" panose="020F0502020204030204" pitchFamily="34" charset="0"/>
                <a:ea typeface="Aptos" panose="020B0004020202020204" pitchFamily="34" charset="0"/>
                <a:cs typeface="Times New Roman" panose="02020603050405020304" pitchFamily="18" charset="0"/>
              </a:rPr>
              <a:t>The Seminar given on 5</a:t>
            </a:r>
            <a:r>
              <a:rPr lang="en-GB" sz="1200" kern="0" baseline="30000" dirty="0">
                <a:effectLst/>
                <a:latin typeface="Calibri" panose="020F0502020204030204" pitchFamily="34" charset="0"/>
                <a:ea typeface="Aptos" panose="020B0004020202020204" pitchFamily="34" charset="0"/>
                <a:cs typeface="Times New Roman" panose="02020603050405020304" pitchFamily="18" charset="0"/>
              </a:rPr>
              <a:t>th</a:t>
            </a:r>
            <a:r>
              <a:rPr lang="en-GB" sz="1200" kern="0" dirty="0">
                <a:effectLst/>
                <a:latin typeface="Calibri" panose="020F0502020204030204" pitchFamily="34" charset="0"/>
                <a:ea typeface="Aptos" panose="020B0004020202020204" pitchFamily="34" charset="0"/>
                <a:cs typeface="Times New Roman" panose="02020603050405020304" pitchFamily="18" charset="0"/>
              </a:rPr>
              <a:t> August by Seashore Environment and Fauna and coordinated by the Biodiversity Foundation and MITECO: </a:t>
            </a:r>
            <a:r>
              <a:rPr lang="en-GB" sz="1200" b="1" kern="0" dirty="0">
                <a:effectLst/>
                <a:latin typeface="Calibri" panose="020F0502020204030204" pitchFamily="34" charset="0"/>
                <a:ea typeface="Aptos" panose="020B0004020202020204" pitchFamily="34" charset="0"/>
                <a:cs typeface="Times New Roman" panose="02020603050405020304" pitchFamily="18" charset="0"/>
              </a:rPr>
              <a:t>“Training and awareness campaign on loggerhead turtle (Caretta caretta) nesting in Andalusia”</a:t>
            </a:r>
            <a:r>
              <a:rPr lang="en-GB" sz="1200" kern="0" dirty="0">
                <a:effectLst/>
                <a:latin typeface="Calibri" panose="020F0502020204030204" pitchFamily="34" charset="0"/>
                <a:ea typeface="Aptos" panose="020B0004020202020204" pitchFamily="34" charset="0"/>
                <a:cs typeface="Times New Roman" panose="02020603050405020304" pitchFamily="18" charset="0"/>
              </a:rPr>
              <a:t> was very interesting. </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0" dirty="0">
                <a:effectLst/>
                <a:latin typeface="Calibri" panose="020F0502020204030204" pitchFamily="34" charset="0"/>
                <a:ea typeface="Aptos" panose="020B0004020202020204" pitchFamily="34" charset="0"/>
                <a:cs typeface="Times New Roman" panose="02020603050405020304" pitchFamily="18" charset="0"/>
              </a:rPr>
              <a:t>The information provided by Carolina, founder and director of Seashore Environment and Fauna, was very useful for participants and members of the public in general, as it entertainingly taught how to recognize traces of a possible sea turtle nesting site; how to take photos of turtles so that you can easily find out which class they belong to; their physical condition; and their life process, among other details.</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0" dirty="0">
                <a:effectLst/>
                <a:latin typeface="Calibri" panose="020F0502020204030204" pitchFamily="34" charset="0"/>
                <a:ea typeface="Aptos" panose="020B0004020202020204" pitchFamily="34" charset="0"/>
                <a:cs typeface="Times New Roman" panose="02020603050405020304" pitchFamily="18" charset="0"/>
              </a:rPr>
              <a:t>We consider these Seminars to be very appropriate as a means of imparting as knowledge to prepare our volunteers for the amazing task and challenge of being guardians and caretakers of the next sea turtle nest.</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720C2FEA-6AD6-B5DB-7E3B-6FE433442057}"/>
              </a:ext>
            </a:extLst>
          </p:cNvPr>
          <p:cNvSpPr txBox="1"/>
          <p:nvPr/>
        </p:nvSpPr>
        <p:spPr>
          <a:xfrm>
            <a:off x="1043608" y="113119"/>
            <a:ext cx="6120680" cy="1031564"/>
          </a:xfrm>
          <a:prstGeom prst="rect">
            <a:avLst/>
          </a:prstGeom>
          <a:noFill/>
        </p:spPr>
        <p:txBody>
          <a:bodyPr wrap="square">
            <a:spAutoFit/>
          </a:bodyPr>
          <a:lstStyle/>
          <a:p>
            <a:pPr>
              <a:lnSpc>
                <a:spcPct val="115000"/>
              </a:lnSpc>
              <a:spcAft>
                <a:spcPts val="800"/>
              </a:spcAft>
            </a:pPr>
            <a:r>
              <a:rPr lang="en-GB" b="1" kern="0" dirty="0">
                <a:solidFill>
                  <a:srgbClr val="E46C0A"/>
                </a:solidFill>
                <a:latin typeface="Calibri" panose="020F0502020204030204" pitchFamily="34" charset="0"/>
                <a:cs typeface="Times New Roman" panose="02020603050405020304" pitchFamily="18" charset="0"/>
              </a:rPr>
              <a:t>5th August 2024 - First Environmental Awareness and Education Seminar concerning possible nesting of sea turtles on the coast of Marbella</a:t>
            </a:r>
            <a:endParaRPr lang="es-ES" b="1" kern="0" dirty="0">
              <a:solidFill>
                <a:srgbClr val="E46C0A"/>
              </a:solidFill>
              <a:latin typeface="Calibri" panose="020F0502020204030204" pitchFamily="34" charset="0"/>
              <a:cs typeface="Times New Roman" panose="02020603050405020304" pitchFamily="18" charset="0"/>
            </a:endParaRPr>
          </a:p>
        </p:txBody>
      </p:sp>
      <p:pic>
        <p:nvPicPr>
          <p:cNvPr id="12290" name="Picture 2" descr="May be an image of 3 people, people studying and text">
            <a:extLst>
              <a:ext uri="{FF2B5EF4-FFF2-40B4-BE49-F238E27FC236}">
                <a16:creationId xmlns:a16="http://schemas.microsoft.com/office/drawing/2014/main" id="{316A1AE9-21D0-9F1B-1B9A-536F37730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067" y="1336446"/>
            <a:ext cx="3836335" cy="225717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May be an image of 5 people, people studying and text">
            <a:extLst>
              <a:ext uri="{FF2B5EF4-FFF2-40B4-BE49-F238E27FC236}">
                <a16:creationId xmlns:a16="http://schemas.microsoft.com/office/drawing/2014/main" id="{3520B1B8-6A7D-D1D0-4CF5-DF9C989C41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336800"/>
            <a:ext cx="4129891" cy="2256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697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Rectángulo">
            <a:extLst>
              <a:ext uri="{FF2B5EF4-FFF2-40B4-BE49-F238E27FC236}">
                <a16:creationId xmlns:a16="http://schemas.microsoft.com/office/drawing/2014/main" id="{F785C2F4-F8B2-4542-A908-7EF40E9AF669}"/>
              </a:ext>
            </a:extLst>
          </p:cNvPr>
          <p:cNvSpPr/>
          <p:nvPr/>
        </p:nvSpPr>
        <p:spPr>
          <a:xfrm>
            <a:off x="-1" y="6655668"/>
            <a:ext cx="9144001" cy="202332"/>
          </a:xfrm>
          <a:prstGeom prst="rect">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33CC33"/>
              </a:solidFill>
            </a:endParaRPr>
          </a:p>
        </p:txBody>
      </p:sp>
      <p:sp>
        <p:nvSpPr>
          <p:cNvPr id="7" name="28 CuadroTexto">
            <a:extLst>
              <a:ext uri="{FF2B5EF4-FFF2-40B4-BE49-F238E27FC236}">
                <a16:creationId xmlns:a16="http://schemas.microsoft.com/office/drawing/2014/main" id="{406DCBCF-D297-4ED0-B81C-A0785C86B32C}"/>
              </a:ext>
            </a:extLst>
          </p:cNvPr>
          <p:cNvSpPr txBox="1"/>
          <p:nvPr/>
        </p:nvSpPr>
        <p:spPr>
          <a:xfrm>
            <a:off x="8711952" y="6572168"/>
            <a:ext cx="432048" cy="369332"/>
          </a:xfrm>
          <a:prstGeom prst="rect">
            <a:avLst/>
          </a:prstGeom>
          <a:noFill/>
          <a:ln>
            <a:noFill/>
          </a:ln>
        </p:spPr>
        <p:txBody>
          <a:bodyPr wrap="square" rtlCol="0">
            <a:spAutoFit/>
          </a:bodyPr>
          <a:lstStyle/>
          <a:p>
            <a:r>
              <a:rPr lang="es-ES" b="1" dirty="0">
                <a:solidFill>
                  <a:srgbClr val="002060"/>
                </a:solidFill>
              </a:rPr>
              <a:t>3</a:t>
            </a:r>
          </a:p>
        </p:txBody>
      </p:sp>
      <p:pic>
        <p:nvPicPr>
          <p:cNvPr id="9" name="15 Imagen">
            <a:extLst>
              <a:ext uri="{FF2B5EF4-FFF2-40B4-BE49-F238E27FC236}">
                <a16:creationId xmlns:a16="http://schemas.microsoft.com/office/drawing/2014/main" id="{0DE35BA6-EDB4-45AE-838F-17E892C3F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8264" y="0"/>
            <a:ext cx="2281436" cy="570359"/>
          </a:xfrm>
          <a:prstGeom prst="rect">
            <a:avLst/>
          </a:prstGeom>
        </p:spPr>
      </p:pic>
      <p:pic>
        <p:nvPicPr>
          <p:cNvPr id="11" name="19 Imagen">
            <a:extLst>
              <a:ext uri="{FF2B5EF4-FFF2-40B4-BE49-F238E27FC236}">
                <a16:creationId xmlns:a16="http://schemas.microsoft.com/office/drawing/2014/main" id="{529F52B4-0DAB-0BC2-462F-A7B49F8FE4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014" y="285179"/>
            <a:ext cx="379538" cy="212884"/>
          </a:xfrm>
          <a:prstGeom prst="rect">
            <a:avLst/>
          </a:prstGeom>
        </p:spPr>
      </p:pic>
      <p:sp>
        <p:nvSpPr>
          <p:cNvPr id="4" name="CuadroTexto 3">
            <a:extLst>
              <a:ext uri="{FF2B5EF4-FFF2-40B4-BE49-F238E27FC236}">
                <a16:creationId xmlns:a16="http://schemas.microsoft.com/office/drawing/2014/main" id="{A9F1EBF1-9042-D785-BD79-9702537D8C79}"/>
              </a:ext>
            </a:extLst>
          </p:cNvPr>
          <p:cNvSpPr txBox="1"/>
          <p:nvPr/>
        </p:nvSpPr>
        <p:spPr>
          <a:xfrm>
            <a:off x="533847" y="55731"/>
            <a:ext cx="6420122" cy="1029256"/>
          </a:xfrm>
          <a:prstGeom prst="rect">
            <a:avLst/>
          </a:prstGeom>
          <a:noFill/>
        </p:spPr>
        <p:txBody>
          <a:bodyPr wrap="square">
            <a:spAutoFit/>
          </a:bodyPr>
          <a:lstStyle/>
          <a:p>
            <a:pPr>
              <a:lnSpc>
                <a:spcPct val="115000"/>
              </a:lnSpc>
              <a:spcAft>
                <a:spcPts val="800"/>
              </a:spcAft>
            </a:pPr>
            <a:r>
              <a:rPr lang="es-ES" sz="1800" b="1" kern="0" dirty="0">
                <a:solidFill>
                  <a:srgbClr val="E46C0A"/>
                </a:solidFill>
                <a:effectLst/>
                <a:latin typeface="Calibri" panose="020F0502020204030204" pitchFamily="34" charset="0"/>
                <a:ea typeface="Aptos" panose="020B0004020202020204" pitchFamily="34" charset="0"/>
                <a:cs typeface="Times New Roman" panose="02020603050405020304" pitchFamily="18" charset="0"/>
              </a:rPr>
              <a:t>5. </a:t>
            </a:r>
            <a:r>
              <a:rPr lang="es-ES" b="1" kern="0" dirty="0">
                <a:solidFill>
                  <a:srgbClr val="E46C0A"/>
                </a:solidFill>
                <a:latin typeface="Calibri" panose="020F0502020204030204" pitchFamily="34" charset="0"/>
                <a:cs typeface="Times New Roman" panose="02020603050405020304" pitchFamily="18" charset="0"/>
              </a:rPr>
              <a:t>August 2024 – </a:t>
            </a:r>
            <a:r>
              <a:rPr lang="es-ES" b="1" kern="0" dirty="0" err="1">
                <a:solidFill>
                  <a:srgbClr val="E46C0A"/>
                </a:solidFill>
                <a:latin typeface="Calibri" panose="020F0502020204030204" pitchFamily="34" charset="0"/>
                <a:cs typeface="Times New Roman" panose="02020603050405020304" pitchFamily="18" charset="0"/>
              </a:rPr>
              <a:t>Erstes</a:t>
            </a:r>
            <a:r>
              <a:rPr lang="es-ES" b="1" kern="0" dirty="0">
                <a:solidFill>
                  <a:srgbClr val="E46C0A"/>
                </a:solidFill>
                <a:latin typeface="Calibri" panose="020F0502020204030204" pitchFamily="34" charset="0"/>
                <a:cs typeface="Times New Roman" panose="02020603050405020304" pitchFamily="18" charset="0"/>
              </a:rPr>
              <a:t> </a:t>
            </a:r>
            <a:r>
              <a:rPr lang="es-ES" b="1" kern="0" dirty="0" err="1">
                <a:solidFill>
                  <a:srgbClr val="E46C0A"/>
                </a:solidFill>
                <a:latin typeface="Calibri" panose="020F0502020204030204" pitchFamily="34" charset="0"/>
                <a:cs typeface="Times New Roman" panose="02020603050405020304" pitchFamily="18" charset="0"/>
              </a:rPr>
              <a:t>Bildungs</a:t>
            </a:r>
            <a:r>
              <a:rPr lang="es-ES" b="1" kern="0" dirty="0">
                <a:solidFill>
                  <a:srgbClr val="E46C0A"/>
                </a:solidFill>
                <a:latin typeface="Calibri" panose="020F0502020204030204" pitchFamily="34" charset="0"/>
                <a:cs typeface="Times New Roman" panose="02020603050405020304" pitchFamily="18" charset="0"/>
              </a:rPr>
              <a:t>- </a:t>
            </a:r>
            <a:r>
              <a:rPr lang="es-ES" b="1" kern="0" dirty="0" err="1">
                <a:solidFill>
                  <a:srgbClr val="E46C0A"/>
                </a:solidFill>
                <a:latin typeface="Calibri" panose="020F0502020204030204" pitchFamily="34" charset="0"/>
                <a:cs typeface="Times New Roman" panose="02020603050405020304" pitchFamily="18" charset="0"/>
              </a:rPr>
              <a:t>undUmweltbewusstseins-Seminar</a:t>
            </a:r>
            <a:r>
              <a:rPr lang="es-ES" b="1" kern="0" dirty="0">
                <a:solidFill>
                  <a:srgbClr val="E46C0A"/>
                </a:solidFill>
                <a:latin typeface="Calibri" panose="020F0502020204030204" pitchFamily="34" charset="0"/>
                <a:cs typeface="Times New Roman" panose="02020603050405020304" pitchFamily="18" charset="0"/>
              </a:rPr>
              <a:t> </a:t>
            </a:r>
            <a:r>
              <a:rPr lang="es-ES" b="1" kern="0" dirty="0" err="1">
                <a:solidFill>
                  <a:srgbClr val="E46C0A"/>
                </a:solidFill>
                <a:latin typeface="Calibri" panose="020F0502020204030204" pitchFamily="34" charset="0"/>
                <a:cs typeface="Times New Roman" panose="02020603050405020304" pitchFamily="18" charset="0"/>
              </a:rPr>
              <a:t>für</a:t>
            </a:r>
            <a:r>
              <a:rPr lang="es-ES" b="1" kern="0" dirty="0">
                <a:solidFill>
                  <a:srgbClr val="E46C0A"/>
                </a:solidFill>
                <a:latin typeface="Calibri" panose="020F0502020204030204" pitchFamily="34" charset="0"/>
                <a:cs typeface="Times New Roman" panose="02020603050405020304" pitchFamily="18" charset="0"/>
              </a:rPr>
              <a:t> </a:t>
            </a:r>
            <a:r>
              <a:rPr lang="es-ES" b="1" kern="0" dirty="0" err="1">
                <a:solidFill>
                  <a:srgbClr val="E46C0A"/>
                </a:solidFill>
                <a:latin typeface="Calibri" panose="020F0502020204030204" pitchFamily="34" charset="0"/>
                <a:cs typeface="Times New Roman" panose="02020603050405020304" pitchFamily="18" charset="0"/>
              </a:rPr>
              <a:t>zukünftige</a:t>
            </a:r>
            <a:r>
              <a:rPr lang="es-ES" b="1" kern="0" dirty="0">
                <a:solidFill>
                  <a:srgbClr val="E46C0A"/>
                </a:solidFill>
                <a:latin typeface="Calibri" panose="020F0502020204030204" pitchFamily="34" charset="0"/>
                <a:cs typeface="Times New Roman" panose="02020603050405020304" pitchFamily="18" charset="0"/>
              </a:rPr>
              <a:t> </a:t>
            </a:r>
            <a:r>
              <a:rPr lang="es-ES" b="1" kern="0" dirty="0" err="1">
                <a:solidFill>
                  <a:srgbClr val="E46C0A"/>
                </a:solidFill>
                <a:latin typeface="Calibri" panose="020F0502020204030204" pitchFamily="34" charset="0"/>
                <a:cs typeface="Times New Roman" panose="02020603050405020304" pitchFamily="18" charset="0"/>
              </a:rPr>
              <a:t>Nistplätze</a:t>
            </a:r>
            <a:r>
              <a:rPr lang="es-ES" b="1" kern="0" dirty="0">
                <a:solidFill>
                  <a:srgbClr val="E46C0A"/>
                </a:solidFill>
                <a:latin typeface="Calibri" panose="020F0502020204030204" pitchFamily="34" charset="0"/>
                <a:cs typeface="Times New Roman" panose="02020603050405020304" pitchFamily="18" charset="0"/>
              </a:rPr>
              <a:t> </a:t>
            </a:r>
            <a:r>
              <a:rPr lang="es-ES" b="1" kern="0" dirty="0" err="1">
                <a:solidFill>
                  <a:srgbClr val="E46C0A"/>
                </a:solidFill>
                <a:latin typeface="Calibri" panose="020F0502020204030204" pitchFamily="34" charset="0"/>
                <a:cs typeface="Times New Roman" panose="02020603050405020304" pitchFamily="18" charset="0"/>
              </a:rPr>
              <a:t>von</a:t>
            </a:r>
            <a:r>
              <a:rPr lang="es-ES" b="1" kern="0" dirty="0">
                <a:solidFill>
                  <a:srgbClr val="E46C0A"/>
                </a:solidFill>
                <a:latin typeface="Calibri" panose="020F0502020204030204" pitchFamily="34" charset="0"/>
                <a:cs typeface="Times New Roman" panose="02020603050405020304" pitchFamily="18" charset="0"/>
              </a:rPr>
              <a:t> </a:t>
            </a:r>
            <a:r>
              <a:rPr lang="es-ES" b="1" kern="0" dirty="0" err="1">
                <a:solidFill>
                  <a:srgbClr val="E46C0A"/>
                </a:solidFill>
                <a:latin typeface="Calibri" panose="020F0502020204030204" pitchFamily="34" charset="0"/>
                <a:cs typeface="Times New Roman" panose="02020603050405020304" pitchFamily="18" charset="0"/>
              </a:rPr>
              <a:t>Meeresschildkröten</a:t>
            </a:r>
            <a:r>
              <a:rPr lang="es-ES" b="1" kern="0" dirty="0">
                <a:solidFill>
                  <a:srgbClr val="E46C0A"/>
                </a:solidFill>
                <a:latin typeface="Calibri" panose="020F0502020204030204" pitchFamily="34" charset="0"/>
                <a:cs typeface="Times New Roman" panose="02020603050405020304" pitchFamily="18" charset="0"/>
              </a:rPr>
              <a:t> </a:t>
            </a:r>
            <a:r>
              <a:rPr lang="es-ES" b="1" kern="0" dirty="0" err="1">
                <a:solidFill>
                  <a:srgbClr val="E46C0A"/>
                </a:solidFill>
                <a:latin typeface="Calibri" panose="020F0502020204030204" pitchFamily="34" charset="0"/>
                <a:cs typeface="Times New Roman" panose="02020603050405020304" pitchFamily="18" charset="0"/>
              </a:rPr>
              <a:t>an</a:t>
            </a:r>
            <a:r>
              <a:rPr lang="es-ES" b="1" kern="0" dirty="0">
                <a:solidFill>
                  <a:srgbClr val="E46C0A"/>
                </a:solidFill>
                <a:latin typeface="Calibri" panose="020F0502020204030204" pitchFamily="34" charset="0"/>
                <a:cs typeface="Times New Roman" panose="02020603050405020304" pitchFamily="18" charset="0"/>
              </a:rPr>
              <a:t> </a:t>
            </a:r>
            <a:r>
              <a:rPr lang="es-ES" b="1" kern="0" dirty="0" err="1">
                <a:solidFill>
                  <a:srgbClr val="E46C0A"/>
                </a:solidFill>
                <a:latin typeface="Calibri" panose="020F0502020204030204" pitchFamily="34" charset="0"/>
                <a:cs typeface="Times New Roman" panose="02020603050405020304" pitchFamily="18" charset="0"/>
              </a:rPr>
              <a:t>der</a:t>
            </a:r>
            <a:r>
              <a:rPr lang="es-ES" b="1" kern="0" dirty="0">
                <a:solidFill>
                  <a:srgbClr val="E46C0A"/>
                </a:solidFill>
                <a:latin typeface="Calibri" panose="020F0502020204030204" pitchFamily="34" charset="0"/>
                <a:cs typeface="Times New Roman" panose="02020603050405020304" pitchFamily="18" charset="0"/>
              </a:rPr>
              <a:t> </a:t>
            </a:r>
            <a:r>
              <a:rPr lang="es-ES" b="1" kern="0" dirty="0" err="1">
                <a:solidFill>
                  <a:srgbClr val="E46C0A"/>
                </a:solidFill>
                <a:latin typeface="Calibri" panose="020F0502020204030204" pitchFamily="34" charset="0"/>
                <a:cs typeface="Times New Roman" panose="02020603050405020304" pitchFamily="18" charset="0"/>
              </a:rPr>
              <a:t>Küste</a:t>
            </a:r>
            <a:r>
              <a:rPr lang="es-ES" b="1" kern="0" dirty="0">
                <a:solidFill>
                  <a:srgbClr val="E46C0A"/>
                </a:solidFill>
                <a:latin typeface="Calibri" panose="020F0502020204030204" pitchFamily="34" charset="0"/>
                <a:cs typeface="Times New Roman" panose="02020603050405020304" pitchFamily="18" charset="0"/>
              </a:rPr>
              <a:t> </a:t>
            </a:r>
            <a:r>
              <a:rPr lang="es-ES" b="1" kern="0" dirty="0" err="1">
                <a:solidFill>
                  <a:srgbClr val="E46C0A"/>
                </a:solidFill>
                <a:latin typeface="Calibri" panose="020F0502020204030204" pitchFamily="34" charset="0"/>
                <a:cs typeface="Times New Roman" panose="02020603050405020304" pitchFamily="18" charset="0"/>
              </a:rPr>
              <a:t>von</a:t>
            </a:r>
            <a:r>
              <a:rPr lang="es-ES" b="1" kern="0" dirty="0">
                <a:solidFill>
                  <a:srgbClr val="E46C0A"/>
                </a:solidFill>
                <a:latin typeface="Calibri" panose="020F0502020204030204" pitchFamily="34" charset="0"/>
                <a:cs typeface="Times New Roman" panose="02020603050405020304" pitchFamily="18" charset="0"/>
              </a:rPr>
              <a:t> Marbella</a:t>
            </a:r>
          </a:p>
        </p:txBody>
      </p:sp>
      <p:pic>
        <p:nvPicPr>
          <p:cNvPr id="13314" name="Picture 2" descr="May be an image of 10 people, people studying and text">
            <a:extLst>
              <a:ext uri="{FF2B5EF4-FFF2-40B4-BE49-F238E27FC236}">
                <a16:creationId xmlns:a16="http://schemas.microsoft.com/office/drawing/2014/main" id="{4643F0C0-E9B4-F3E8-54C6-8DB37E0A11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029" y="3956295"/>
            <a:ext cx="4427984" cy="249304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4492C9D4-AEE9-8517-CBEB-E95A1047A97A}"/>
              </a:ext>
            </a:extLst>
          </p:cNvPr>
          <p:cNvSpPr txBox="1"/>
          <p:nvPr/>
        </p:nvSpPr>
        <p:spPr>
          <a:xfrm>
            <a:off x="152038" y="1179975"/>
            <a:ext cx="9077662" cy="2717988"/>
          </a:xfrm>
          <a:prstGeom prst="rect">
            <a:avLst/>
          </a:prstGeom>
          <a:noFill/>
        </p:spPr>
        <p:txBody>
          <a:bodyPr wrap="square">
            <a:spAutoFit/>
          </a:bodyPr>
          <a:lstStyle/>
          <a:p>
            <a:pPr>
              <a:lnSpc>
                <a:spcPct val="115000"/>
              </a:lnSpc>
              <a:spcAft>
                <a:spcPts val="800"/>
              </a:spcAft>
            </a:pPr>
            <a:r>
              <a:rPr lang="es-ES" sz="1200" kern="0" dirty="0">
                <a:effectLst/>
                <a:latin typeface="Calibri" panose="020F0502020204030204" pitchFamily="34" charset="0"/>
                <a:ea typeface="Aptos" panose="020B0004020202020204" pitchFamily="34" charset="0"/>
                <a:cs typeface="Times New Roman" panose="02020603050405020304" pitchFamily="18" charset="0"/>
              </a:rPr>
              <a:t>Das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Seminar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das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von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Seashore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Environment</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and Fauna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abgehalten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und</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von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der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Stiftung</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für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Biodiversität</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und</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MITECO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koordiniert</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wurde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Schulungs</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und</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Sensibilisierungskampagne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zum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Nisten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der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Unechten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Karettschildkröte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Caretta</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caretta</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in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Andalusien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war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sehr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interessant</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200" kern="0" dirty="0">
                <a:effectLst/>
                <a:latin typeface="Calibri" panose="020F0502020204030204" pitchFamily="34" charset="0"/>
                <a:ea typeface="Aptos" panose="020B0004020202020204" pitchFamily="34" charset="0"/>
                <a:cs typeface="Times New Roman" panose="02020603050405020304" pitchFamily="18" charset="0"/>
              </a:rPr>
              <a:t>Die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von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der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Gründerin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und</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Direktorin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von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Seashore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Carolina,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bereitgestellten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Informationen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waren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für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Teilnehmer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und</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Bürger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im</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Allgemeinen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nützlich</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da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sie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auf</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unterhaltsame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Weise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lehren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wie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man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Spuren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einer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möglichen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nistenden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Meeresschildkröte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erkennt</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wie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man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Schildkröten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fotografiert</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damit</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man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leicht</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deren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Art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und</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Zustand</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erkennen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kann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und</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unter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anderem</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auch</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ihren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Lebensprozess</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kennenlernen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kann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Wir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glauben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dass</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solche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Seminare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als</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Wissen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sehr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geeignet</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sind</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im</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Falle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dass</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unsere</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Freiwilligen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erneut</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vor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der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Herausforderung</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stehen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Wächter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und</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Hüter</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eines</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möglichen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und</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bevorstehenden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Nestes</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zu</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r>
              <a:rPr lang="es-ES" sz="1200" kern="0" dirty="0" err="1">
                <a:effectLst/>
                <a:latin typeface="Calibri" panose="020F0502020204030204" pitchFamily="34" charset="0"/>
                <a:ea typeface="Aptos" panose="020B0004020202020204" pitchFamily="34" charset="0"/>
                <a:cs typeface="Times New Roman" panose="02020603050405020304" pitchFamily="18" charset="0"/>
              </a:rPr>
              <a:t>sein</a:t>
            </a:r>
            <a:r>
              <a:rPr lang="es-ES" sz="1200" kern="0" dirty="0">
                <a:effectLst/>
                <a:latin typeface="Calibri" panose="020F0502020204030204" pitchFamily="34" charset="0"/>
                <a:ea typeface="Aptos" panose="020B0004020202020204" pitchFamily="34" charset="0"/>
                <a:cs typeface="Times New Roman" panose="02020603050405020304" pitchFamily="18" charset="0"/>
              </a:rPr>
              <a:t>.</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200" kern="0" dirty="0">
                <a:effectLst/>
                <a:latin typeface="Calibri" panose="020F0502020204030204" pitchFamily="34" charset="0"/>
                <a:ea typeface="Aptos" panose="020B0004020202020204" pitchFamily="34" charset="0"/>
                <a:cs typeface="Times New Roman" panose="02020603050405020304" pitchFamily="18" charset="0"/>
              </a:rPr>
              <a:t> </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3316" name="Picture 4" descr="May be an image of 8 people, people studying and text that says &quot;SALAS .... EXCMO. AYUNTAMIENTO DE MARBELLA ELLA PALACIO DE ONGRESOS ターイ B Marbella PALADO Marbella CONGAE S .---- MAPACAE LAUNDRY MAPACHE MAPACHE .CMO, AYUNTAMIENTO M MARBELL B BELI R PALACIO DE CONGRES&quot;">
            <a:extLst>
              <a:ext uri="{FF2B5EF4-FFF2-40B4-BE49-F238E27FC236}">
                <a16:creationId xmlns:a16="http://schemas.microsoft.com/office/drawing/2014/main" id="{86BAFB40-AA96-B055-485F-F6EBA00E52E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232"/>
          <a:stretch/>
        </p:blipFill>
        <p:spPr bwMode="auto">
          <a:xfrm>
            <a:off x="4922848" y="3812429"/>
            <a:ext cx="4050832" cy="271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687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iagrama de flujo: almacenamiento de acceso secuencial 19">
            <a:extLst>
              <a:ext uri="{FF2B5EF4-FFF2-40B4-BE49-F238E27FC236}">
                <a16:creationId xmlns:a16="http://schemas.microsoft.com/office/drawing/2014/main" id="{5D170918-A843-4700-8ED9-DE0762D50F1A}"/>
              </a:ext>
            </a:extLst>
          </p:cNvPr>
          <p:cNvSpPr/>
          <p:nvPr/>
        </p:nvSpPr>
        <p:spPr>
          <a:xfrm flipH="1">
            <a:off x="-1" y="270237"/>
            <a:ext cx="5076056" cy="1164117"/>
          </a:xfrm>
          <a:prstGeom prst="flowChartMagneticTape">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sz="1600" b="0" i="0" dirty="0">
                <a:solidFill>
                  <a:srgbClr val="050505"/>
                </a:solidFill>
                <a:effectLst/>
                <a:latin typeface="inherit"/>
              </a:rPr>
              <a:t>𝐀𝐥𝐠𝐨 𝐩𝐨𝐫 𝐩𝐞𝐧𝐬𝐚𝐫: 𝐏𝐨𝐫 𝐪𝐮é 𝐞𝐬 𝐮𝐧𝐚 𝐦𝐚𝐥𝐚 𝐢𝐝𝐞𝐚 𝐜𝐨𝐠𝐞𝐫 𝐜𝐨𝐧𝐜𝐡𝐚𝐬 𝐞𝐧 𝐥𝐚 𝐩𝐥𝐚𝐲𝐚</a:t>
            </a:r>
          </a:p>
          <a:p>
            <a:pPr algn="l"/>
            <a:r>
              <a:rPr lang="es-ES" sz="1600" b="0" i="0" dirty="0">
                <a:solidFill>
                  <a:srgbClr val="050505"/>
                </a:solidFill>
                <a:effectLst/>
                <a:latin typeface="inherit"/>
              </a:rPr>
              <a:t>𝐋𝐚𝐬 𝐜𝐨𝐧𝐜𝐡𝐚𝐬 𝐬𝐢𝐫𝐯𝐞𝐧 𝐩𝐚𝐫𝐚 𝐞𝐬𝐭𝐚𝐛𝐢𝐥𝐢𝐳𝐚𝐫 𝐥𝐚 𝐜𝐨𝐧𝐬𝐢𝐬𝐭𝐞𝐧𝐜𝐢𝐚 𝐝𝐞 𝐥𝐚𝐬 𝐩𝐥𝐚𝐲𝐚𝐬,</a:t>
            </a:r>
            <a:endParaRPr lang="es-ES" sz="1600" dirty="0">
              <a:effectLst/>
              <a:latin typeface="Calibri" panose="020F0502020204030204" pitchFamily="34" charset="0"/>
              <a:ea typeface="Calibri" panose="020F0502020204030204" pitchFamily="34" charset="0"/>
            </a:endParaRPr>
          </a:p>
        </p:txBody>
      </p:sp>
      <p:sp>
        <p:nvSpPr>
          <p:cNvPr id="5" name="27 Rectángulo">
            <a:extLst>
              <a:ext uri="{FF2B5EF4-FFF2-40B4-BE49-F238E27FC236}">
                <a16:creationId xmlns:a16="http://schemas.microsoft.com/office/drawing/2014/main" id="{F785C2F4-F8B2-4542-A908-7EF40E9AF669}"/>
              </a:ext>
            </a:extLst>
          </p:cNvPr>
          <p:cNvSpPr/>
          <p:nvPr/>
        </p:nvSpPr>
        <p:spPr>
          <a:xfrm>
            <a:off x="-1" y="6655668"/>
            <a:ext cx="9144001" cy="202332"/>
          </a:xfrm>
          <a:prstGeom prst="rect">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33CC33"/>
              </a:solidFill>
            </a:endParaRPr>
          </a:p>
        </p:txBody>
      </p:sp>
      <p:sp>
        <p:nvSpPr>
          <p:cNvPr id="7" name="28 CuadroTexto">
            <a:extLst>
              <a:ext uri="{FF2B5EF4-FFF2-40B4-BE49-F238E27FC236}">
                <a16:creationId xmlns:a16="http://schemas.microsoft.com/office/drawing/2014/main" id="{406DCBCF-D297-4ED0-B81C-A0785C86B32C}"/>
              </a:ext>
            </a:extLst>
          </p:cNvPr>
          <p:cNvSpPr txBox="1"/>
          <p:nvPr/>
        </p:nvSpPr>
        <p:spPr>
          <a:xfrm>
            <a:off x="8711952" y="6572168"/>
            <a:ext cx="432048" cy="369332"/>
          </a:xfrm>
          <a:prstGeom prst="rect">
            <a:avLst/>
          </a:prstGeom>
          <a:noFill/>
          <a:ln>
            <a:noFill/>
          </a:ln>
        </p:spPr>
        <p:txBody>
          <a:bodyPr wrap="square" rtlCol="0">
            <a:spAutoFit/>
          </a:bodyPr>
          <a:lstStyle/>
          <a:p>
            <a:r>
              <a:rPr lang="es-ES" b="1" dirty="0">
                <a:solidFill>
                  <a:srgbClr val="002060"/>
                </a:solidFill>
              </a:rPr>
              <a:t>4</a:t>
            </a:r>
          </a:p>
        </p:txBody>
      </p:sp>
      <p:pic>
        <p:nvPicPr>
          <p:cNvPr id="9" name="15 Imagen">
            <a:extLst>
              <a:ext uri="{FF2B5EF4-FFF2-40B4-BE49-F238E27FC236}">
                <a16:creationId xmlns:a16="http://schemas.microsoft.com/office/drawing/2014/main" id="{0DE35BA6-EDB4-45AE-838F-17E892C3F7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8264" y="0"/>
            <a:ext cx="2281436" cy="570359"/>
          </a:xfrm>
          <a:prstGeom prst="rect">
            <a:avLst/>
          </a:prstGeom>
        </p:spPr>
      </p:pic>
      <p:pic>
        <p:nvPicPr>
          <p:cNvPr id="2" name="20 Imagen">
            <a:extLst>
              <a:ext uri="{FF2B5EF4-FFF2-40B4-BE49-F238E27FC236}">
                <a16:creationId xmlns:a16="http://schemas.microsoft.com/office/drawing/2014/main" id="{A189FCD6-9DE0-88DA-496B-12EE088D46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8326" y="22858"/>
            <a:ext cx="413752" cy="275835"/>
          </a:xfrm>
          <a:prstGeom prst="rect">
            <a:avLst/>
          </a:prstGeom>
        </p:spPr>
      </p:pic>
      <p:sp>
        <p:nvSpPr>
          <p:cNvPr id="12" name="Flecha: a la derecha 11">
            <a:extLst>
              <a:ext uri="{FF2B5EF4-FFF2-40B4-BE49-F238E27FC236}">
                <a16:creationId xmlns:a16="http://schemas.microsoft.com/office/drawing/2014/main" id="{C0E0B15F-A639-38E1-8374-15E981FAB737}"/>
              </a:ext>
            </a:extLst>
          </p:cNvPr>
          <p:cNvSpPr/>
          <p:nvPr/>
        </p:nvSpPr>
        <p:spPr>
          <a:xfrm>
            <a:off x="8190653" y="6367636"/>
            <a:ext cx="670891" cy="288032"/>
          </a:xfrm>
          <a:prstGeom prst="rightArrow">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B6C771FA-6192-A919-EF3D-859E3BACFFCF}"/>
              </a:ext>
            </a:extLst>
          </p:cNvPr>
          <p:cNvSpPr txBox="1"/>
          <p:nvPr/>
        </p:nvSpPr>
        <p:spPr>
          <a:xfrm>
            <a:off x="251520" y="1463395"/>
            <a:ext cx="8712968" cy="1569660"/>
          </a:xfrm>
          <a:prstGeom prst="rect">
            <a:avLst/>
          </a:prstGeom>
          <a:noFill/>
          <a:ln>
            <a:solidFill>
              <a:srgbClr val="E46C0A"/>
            </a:solidFill>
          </a:ln>
        </p:spPr>
        <p:txBody>
          <a:bodyPr wrap="square">
            <a:spAutoFit/>
          </a:bodyPr>
          <a:lstStyle/>
          <a:p>
            <a:pPr algn="l"/>
            <a:r>
              <a:rPr lang="es-ES" sz="1200" b="0" i="0" dirty="0">
                <a:solidFill>
                  <a:srgbClr val="050505"/>
                </a:solidFill>
                <a:effectLst/>
                <a:highlight>
                  <a:srgbClr val="FFFFFF"/>
                </a:highlight>
                <a:latin typeface="inherit"/>
              </a:rPr>
              <a:t>…ya que frena el arrastre de la arena, que lleva a cabo la marea.</a:t>
            </a:r>
          </a:p>
          <a:p>
            <a:pPr algn="l"/>
            <a:r>
              <a:rPr lang="es-ES" sz="1200" b="0" i="0" dirty="0">
                <a:solidFill>
                  <a:srgbClr val="050505"/>
                </a:solidFill>
                <a:effectLst/>
                <a:highlight>
                  <a:srgbClr val="FFFFFF"/>
                </a:highlight>
                <a:latin typeface="inherit"/>
              </a:rPr>
              <a:t>En las conchas viven gran cantidad de organismos, que las usan como refugio, o para estabilizar sus construcciones, como puede ser el cangrejo ermitaño y todo tipo de crustáceos. También son utilizadas por muchas especies de algas, esponjas, hierbas marinas, y.</a:t>
            </a:r>
          </a:p>
          <a:p>
            <a:pPr algn="l"/>
            <a:r>
              <a:rPr lang="es-ES" sz="1200" b="0" i="0" dirty="0">
                <a:solidFill>
                  <a:srgbClr val="050505"/>
                </a:solidFill>
                <a:effectLst/>
                <a:highlight>
                  <a:srgbClr val="FFFFFF"/>
                </a:highlight>
                <a:latin typeface="inherit"/>
              </a:rPr>
              <a:t>Tampoco hay que olvidar, que las conchas son vitales para muchas especies de pájaros que viven en la costa, pues las utilizan para hacer sus nidos y también son una fuente de carbonato de calcio, que se disuelve y acaba en el fondo de mar, convirtiéndose en una sustancia vital para muchos procesos marinos, y organismos como los corales.</a:t>
            </a:r>
          </a:p>
          <a:p>
            <a:pPr algn="l"/>
            <a:r>
              <a:rPr lang="es-ES" sz="1200" b="0" i="0" dirty="0">
                <a:solidFill>
                  <a:srgbClr val="050505"/>
                </a:solidFill>
                <a:effectLst/>
                <a:highlight>
                  <a:srgbClr val="FFFFFF"/>
                </a:highlight>
                <a:latin typeface="inherit"/>
              </a:rPr>
              <a:t>En muchos países, coger conchas de la playa está prohibido – por lo tanto seamos nosotros un ejemplo para imitar: coger conchas de la playa es, en general, una mala idea - mejor déjalas dónde están. El ecosistema costero te lo agradecerá.</a:t>
            </a:r>
          </a:p>
        </p:txBody>
      </p:sp>
      <p:pic>
        <p:nvPicPr>
          <p:cNvPr id="8194" name="Picture 2" descr="No photo description available.">
            <a:extLst>
              <a:ext uri="{FF2B5EF4-FFF2-40B4-BE49-F238E27FC236}">
                <a16:creationId xmlns:a16="http://schemas.microsoft.com/office/drawing/2014/main" id="{D91F3B53-C115-9DA3-1670-165F0600D1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787" y="3538610"/>
            <a:ext cx="4412213" cy="294708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No photo description available.">
            <a:extLst>
              <a:ext uri="{FF2B5EF4-FFF2-40B4-BE49-F238E27FC236}">
                <a16:creationId xmlns:a16="http://schemas.microsoft.com/office/drawing/2014/main" id="{94CD5B29-BB94-3461-4716-D632CA2AD8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91" y="3429000"/>
            <a:ext cx="3929453" cy="2947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664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iagrama de flujo: almacenamiento de acceso secuencial 19">
            <a:extLst>
              <a:ext uri="{FF2B5EF4-FFF2-40B4-BE49-F238E27FC236}">
                <a16:creationId xmlns:a16="http://schemas.microsoft.com/office/drawing/2014/main" id="{5D170918-A843-4700-8ED9-DE0762D50F1A}"/>
              </a:ext>
            </a:extLst>
          </p:cNvPr>
          <p:cNvSpPr/>
          <p:nvPr/>
        </p:nvSpPr>
        <p:spPr>
          <a:xfrm flipH="1">
            <a:off x="467544" y="148034"/>
            <a:ext cx="4968552" cy="1100736"/>
          </a:xfrm>
          <a:prstGeom prst="flowChartMagneticTape">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effectLst/>
              <a:latin typeface="Calibri" panose="020F0502020204030204" pitchFamily="34" charset="0"/>
              <a:ea typeface="Calibri" panose="020F0502020204030204" pitchFamily="34" charset="0"/>
            </a:endParaRPr>
          </a:p>
          <a:p>
            <a:r>
              <a:rPr lang="en-GB" sz="1600" b="1" dirty="0">
                <a:solidFill>
                  <a:srgbClr val="050505"/>
                </a:solidFill>
                <a:latin typeface="inherit"/>
              </a:rPr>
              <a:t>Food for thought: Why is it a bad idea to pick up shells on the beach?</a:t>
            </a:r>
            <a:endParaRPr lang="es-ES" sz="1600" b="1" dirty="0">
              <a:solidFill>
                <a:srgbClr val="050505"/>
              </a:solidFill>
              <a:latin typeface="inherit"/>
            </a:endParaRPr>
          </a:p>
          <a:p>
            <a:endParaRPr lang="es-ES" sz="1600" dirty="0">
              <a:effectLst/>
              <a:latin typeface="Calibri" panose="020F0502020204030204" pitchFamily="34" charset="0"/>
              <a:ea typeface="Calibri" panose="020F0502020204030204" pitchFamily="34" charset="0"/>
            </a:endParaRPr>
          </a:p>
        </p:txBody>
      </p:sp>
      <p:sp>
        <p:nvSpPr>
          <p:cNvPr id="5" name="27 Rectángulo">
            <a:extLst>
              <a:ext uri="{FF2B5EF4-FFF2-40B4-BE49-F238E27FC236}">
                <a16:creationId xmlns:a16="http://schemas.microsoft.com/office/drawing/2014/main" id="{F785C2F4-F8B2-4542-A908-7EF40E9AF669}"/>
              </a:ext>
            </a:extLst>
          </p:cNvPr>
          <p:cNvSpPr/>
          <p:nvPr/>
        </p:nvSpPr>
        <p:spPr>
          <a:xfrm>
            <a:off x="-1" y="6655668"/>
            <a:ext cx="9144001" cy="202332"/>
          </a:xfrm>
          <a:prstGeom prst="rect">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33CC33"/>
              </a:solidFill>
            </a:endParaRPr>
          </a:p>
        </p:txBody>
      </p:sp>
      <p:sp>
        <p:nvSpPr>
          <p:cNvPr id="7" name="28 CuadroTexto">
            <a:extLst>
              <a:ext uri="{FF2B5EF4-FFF2-40B4-BE49-F238E27FC236}">
                <a16:creationId xmlns:a16="http://schemas.microsoft.com/office/drawing/2014/main" id="{406DCBCF-D297-4ED0-B81C-A0785C86B32C}"/>
              </a:ext>
            </a:extLst>
          </p:cNvPr>
          <p:cNvSpPr txBox="1"/>
          <p:nvPr/>
        </p:nvSpPr>
        <p:spPr>
          <a:xfrm>
            <a:off x="8711952" y="6572168"/>
            <a:ext cx="432048" cy="369332"/>
          </a:xfrm>
          <a:prstGeom prst="rect">
            <a:avLst/>
          </a:prstGeom>
          <a:noFill/>
          <a:ln>
            <a:noFill/>
          </a:ln>
        </p:spPr>
        <p:txBody>
          <a:bodyPr wrap="square" rtlCol="0">
            <a:spAutoFit/>
          </a:bodyPr>
          <a:lstStyle/>
          <a:p>
            <a:r>
              <a:rPr lang="es-ES" b="1" dirty="0">
                <a:solidFill>
                  <a:srgbClr val="002060"/>
                </a:solidFill>
              </a:rPr>
              <a:t>5</a:t>
            </a:r>
          </a:p>
        </p:txBody>
      </p:sp>
      <p:pic>
        <p:nvPicPr>
          <p:cNvPr id="9" name="15 Imagen">
            <a:extLst>
              <a:ext uri="{FF2B5EF4-FFF2-40B4-BE49-F238E27FC236}">
                <a16:creationId xmlns:a16="http://schemas.microsoft.com/office/drawing/2014/main" id="{0DE35BA6-EDB4-45AE-838F-17E892C3F7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8264" y="0"/>
            <a:ext cx="2281436" cy="570359"/>
          </a:xfrm>
          <a:prstGeom prst="rect">
            <a:avLst/>
          </a:prstGeom>
        </p:spPr>
      </p:pic>
      <p:pic>
        <p:nvPicPr>
          <p:cNvPr id="6" name="21 Imagen">
            <a:extLst>
              <a:ext uri="{FF2B5EF4-FFF2-40B4-BE49-F238E27FC236}">
                <a16:creationId xmlns:a16="http://schemas.microsoft.com/office/drawing/2014/main" id="{FA8DC738-2FDA-8CB2-D823-29613DE936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9971" y="485012"/>
            <a:ext cx="404055" cy="275835"/>
          </a:xfrm>
          <a:prstGeom prst="rect">
            <a:avLst/>
          </a:prstGeom>
        </p:spPr>
      </p:pic>
      <p:sp>
        <p:nvSpPr>
          <p:cNvPr id="2" name="Flecha: a la derecha 1">
            <a:extLst>
              <a:ext uri="{FF2B5EF4-FFF2-40B4-BE49-F238E27FC236}">
                <a16:creationId xmlns:a16="http://schemas.microsoft.com/office/drawing/2014/main" id="{E6BCF783-6188-C5AC-1F2A-6A3B993A01E1}"/>
              </a:ext>
            </a:extLst>
          </p:cNvPr>
          <p:cNvSpPr/>
          <p:nvPr/>
        </p:nvSpPr>
        <p:spPr>
          <a:xfrm>
            <a:off x="8100392" y="6165304"/>
            <a:ext cx="670891" cy="288032"/>
          </a:xfrm>
          <a:prstGeom prst="rightArrow">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CAA0B166-B400-9CBF-E640-9ADEFE8BC51B}"/>
              </a:ext>
            </a:extLst>
          </p:cNvPr>
          <p:cNvSpPr txBox="1"/>
          <p:nvPr/>
        </p:nvSpPr>
        <p:spPr>
          <a:xfrm>
            <a:off x="251520" y="1412776"/>
            <a:ext cx="9073008" cy="2123658"/>
          </a:xfrm>
          <a:prstGeom prst="rect">
            <a:avLst/>
          </a:prstGeom>
          <a:noFill/>
        </p:spPr>
        <p:txBody>
          <a:bodyPr wrap="square">
            <a:spAutoFit/>
          </a:bodyPr>
          <a:lstStyle/>
          <a:p>
            <a:r>
              <a:rPr lang="en-GB" sz="1200" dirty="0">
                <a:effectLst/>
                <a:latin typeface="Aptos" panose="020B0004020202020204" pitchFamily="34" charset="0"/>
                <a:ea typeface="Aptos" panose="020B0004020202020204" pitchFamily="34" charset="0"/>
                <a:cs typeface="Aptos" panose="020B0004020202020204" pitchFamily="34" charset="0"/>
              </a:rPr>
              <a:t>The shells stabilize the consistency of the beaches by stopping the dragging effect on the sand by the tide.</a:t>
            </a:r>
            <a:endParaRPr lang="es-ES" sz="1200" dirty="0">
              <a:effectLst/>
              <a:latin typeface="Aptos" panose="020B0004020202020204" pitchFamily="34" charset="0"/>
              <a:ea typeface="Aptos" panose="020B0004020202020204" pitchFamily="34" charset="0"/>
              <a:cs typeface="Aptos" panose="020B0004020202020204" pitchFamily="34" charset="0"/>
            </a:endParaRPr>
          </a:p>
          <a:p>
            <a:r>
              <a:rPr lang="en-GB" sz="1200" dirty="0">
                <a:effectLst/>
                <a:latin typeface="Aptos" panose="020B0004020202020204" pitchFamily="34" charset="0"/>
                <a:ea typeface="Aptos" panose="020B0004020202020204" pitchFamily="34" charset="0"/>
                <a:cs typeface="Aptos" panose="020B0004020202020204" pitchFamily="34" charset="0"/>
              </a:rPr>
              <a:t>A large number of organisms use these empty shells for shelter or to stabilize their constructions,. The hermit crab is a case in point but other types of crustaceans do the same. They are also used by many species of algae, sponges and seagrasses.</a:t>
            </a:r>
            <a:endParaRPr lang="es-ES" sz="1200" dirty="0">
              <a:effectLst/>
              <a:latin typeface="Aptos" panose="020B0004020202020204" pitchFamily="34" charset="0"/>
              <a:ea typeface="Aptos" panose="020B0004020202020204" pitchFamily="34" charset="0"/>
              <a:cs typeface="Aptos" panose="020B0004020202020204" pitchFamily="34" charset="0"/>
            </a:endParaRPr>
          </a:p>
          <a:p>
            <a:br>
              <a:rPr lang="en-GB" sz="1200" dirty="0">
                <a:effectLst/>
                <a:latin typeface="Aptos" panose="020B0004020202020204" pitchFamily="34" charset="0"/>
                <a:ea typeface="Aptos" panose="020B0004020202020204" pitchFamily="34" charset="0"/>
                <a:cs typeface="Aptos" panose="020B0004020202020204" pitchFamily="34" charset="0"/>
              </a:rPr>
            </a:br>
            <a:r>
              <a:rPr lang="en-GB" sz="1200" dirty="0">
                <a:effectLst/>
                <a:latin typeface="Aptos" panose="020B0004020202020204" pitchFamily="34" charset="0"/>
                <a:ea typeface="Aptos" panose="020B0004020202020204" pitchFamily="34" charset="0"/>
                <a:cs typeface="Aptos" panose="020B0004020202020204" pitchFamily="34" charset="0"/>
              </a:rPr>
              <a:t>We should also remember that shells are vital for many species of the birds that live on our coast. They use them to make their nests. Shells are also a source of calcium carbonate. This dissolves in the salt water and ends up on the seabed, becoming a vital substance for many marine processes - building blocks for corals, for example.</a:t>
            </a:r>
            <a:endParaRPr lang="es-ES" sz="1200" dirty="0">
              <a:effectLst/>
              <a:latin typeface="Aptos" panose="020B0004020202020204" pitchFamily="34" charset="0"/>
              <a:ea typeface="Aptos" panose="020B0004020202020204" pitchFamily="34" charset="0"/>
              <a:cs typeface="Aptos" panose="020B0004020202020204" pitchFamily="34" charset="0"/>
            </a:endParaRPr>
          </a:p>
          <a:p>
            <a:br>
              <a:rPr lang="en-GB" sz="1200" dirty="0">
                <a:effectLst/>
                <a:latin typeface="Aptos" panose="020B0004020202020204" pitchFamily="34" charset="0"/>
                <a:ea typeface="Aptos" panose="020B0004020202020204" pitchFamily="34" charset="0"/>
                <a:cs typeface="Aptos" panose="020B0004020202020204" pitchFamily="34" charset="0"/>
              </a:rPr>
            </a:br>
            <a:r>
              <a:rPr lang="en-GB" sz="1200" dirty="0">
                <a:effectLst/>
                <a:latin typeface="Aptos" panose="020B0004020202020204" pitchFamily="34" charset="0"/>
                <a:ea typeface="Aptos" panose="020B0004020202020204" pitchFamily="34" charset="0"/>
                <a:cs typeface="Aptos" panose="020B0004020202020204" pitchFamily="34" charset="0"/>
              </a:rPr>
              <a:t>In many countries, collecting shells from the beach is forbidden. We could become an example to copy. Generally speaking, collecting shells from the beach is a bad idea – better leave them where they are. The coastal ecosystem will thank you.</a:t>
            </a:r>
            <a:endParaRPr lang="es-ES" sz="1200" dirty="0">
              <a:effectLst/>
              <a:latin typeface="Aptos" panose="020B0004020202020204" pitchFamily="34" charset="0"/>
              <a:ea typeface="Aptos" panose="020B0004020202020204" pitchFamily="34" charset="0"/>
              <a:cs typeface="Aptos" panose="020B0004020202020204" pitchFamily="34" charset="0"/>
            </a:endParaRPr>
          </a:p>
          <a:p>
            <a:r>
              <a:rPr lang="en-GB" sz="1200" dirty="0">
                <a:effectLst/>
                <a:latin typeface="Aptos" panose="020B0004020202020204" pitchFamily="34" charset="0"/>
                <a:ea typeface="Aptos" panose="020B0004020202020204" pitchFamily="34" charset="0"/>
                <a:cs typeface="Aptos" panose="020B0004020202020204" pitchFamily="34" charset="0"/>
              </a:rPr>
              <a:t> </a:t>
            </a:r>
            <a:endParaRPr lang="es-ES" sz="1200" dirty="0">
              <a:effectLst/>
              <a:latin typeface="Aptos" panose="020B0004020202020204" pitchFamily="34" charset="0"/>
              <a:ea typeface="Aptos" panose="020B0004020202020204" pitchFamily="34" charset="0"/>
              <a:cs typeface="Aptos" panose="020B0004020202020204" pitchFamily="34" charset="0"/>
            </a:endParaRPr>
          </a:p>
        </p:txBody>
      </p:sp>
      <p:pic>
        <p:nvPicPr>
          <p:cNvPr id="9218" name="Picture 2" descr="May be an image of body of water">
            <a:extLst>
              <a:ext uri="{FF2B5EF4-FFF2-40B4-BE49-F238E27FC236}">
                <a16:creationId xmlns:a16="http://schemas.microsoft.com/office/drawing/2014/main" id="{304DBBB9-1D24-A88A-824E-5B5B93F361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3536434"/>
            <a:ext cx="5163705" cy="291690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No photo description available.">
            <a:extLst>
              <a:ext uri="{FF2B5EF4-FFF2-40B4-BE49-F238E27FC236}">
                <a16:creationId xmlns:a16="http://schemas.microsoft.com/office/drawing/2014/main" id="{93555439-2126-2DAA-1F5A-4ACD22EE92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2651" y="3805604"/>
            <a:ext cx="2987824" cy="2240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045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iagrama de flujo: almacenamiento de acceso secuencial 19">
            <a:extLst>
              <a:ext uri="{FF2B5EF4-FFF2-40B4-BE49-F238E27FC236}">
                <a16:creationId xmlns:a16="http://schemas.microsoft.com/office/drawing/2014/main" id="{5D170918-A843-4700-8ED9-DE0762D50F1A}"/>
              </a:ext>
            </a:extLst>
          </p:cNvPr>
          <p:cNvSpPr/>
          <p:nvPr/>
        </p:nvSpPr>
        <p:spPr>
          <a:xfrm flipH="1">
            <a:off x="509856" y="160765"/>
            <a:ext cx="5430296" cy="884711"/>
          </a:xfrm>
          <a:prstGeom prst="flowChartMagneticTape">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ES" sz="1600" b="1" dirty="0">
              <a:latin typeface="Calibri" panose="020F0502020204030204" pitchFamily="34" charset="0"/>
              <a:ea typeface="Calibri" panose="020F0502020204030204" pitchFamily="34" charset="0"/>
            </a:endParaRPr>
          </a:p>
          <a:p>
            <a:r>
              <a:rPr lang="es-ES" sz="1600" b="1" dirty="0" err="1">
                <a:solidFill>
                  <a:srgbClr val="050505"/>
                </a:solidFill>
                <a:latin typeface="inherit"/>
              </a:rPr>
              <a:t>Etwas</a:t>
            </a:r>
            <a:r>
              <a:rPr lang="es-ES" sz="1600" b="1" dirty="0">
                <a:solidFill>
                  <a:srgbClr val="050505"/>
                </a:solidFill>
                <a:latin typeface="inherit"/>
              </a:rPr>
              <a:t> zum </a:t>
            </a:r>
            <a:r>
              <a:rPr lang="es-ES" sz="1600" b="1" dirty="0" err="1">
                <a:solidFill>
                  <a:srgbClr val="050505"/>
                </a:solidFill>
                <a:latin typeface="inherit"/>
              </a:rPr>
              <a:t>Ueberlegen</a:t>
            </a:r>
            <a:r>
              <a:rPr lang="es-ES" sz="1600" b="1" dirty="0">
                <a:solidFill>
                  <a:srgbClr val="050505"/>
                </a:solidFill>
                <a:latin typeface="inherit"/>
              </a:rPr>
              <a:t>: </a:t>
            </a:r>
            <a:r>
              <a:rPr lang="es-ES" sz="1600" b="1" dirty="0" err="1">
                <a:solidFill>
                  <a:srgbClr val="050505"/>
                </a:solidFill>
                <a:latin typeface="inherit"/>
              </a:rPr>
              <a:t>Warum</a:t>
            </a:r>
            <a:r>
              <a:rPr lang="es-ES" sz="1600" b="1" dirty="0">
                <a:solidFill>
                  <a:srgbClr val="050505"/>
                </a:solidFill>
                <a:latin typeface="inherit"/>
              </a:rPr>
              <a:t> es </a:t>
            </a:r>
            <a:r>
              <a:rPr lang="es-ES" sz="1600" b="1" dirty="0" err="1">
                <a:solidFill>
                  <a:srgbClr val="050505"/>
                </a:solidFill>
                <a:latin typeface="inherit"/>
              </a:rPr>
              <a:t>keine</a:t>
            </a:r>
            <a:r>
              <a:rPr lang="es-ES" sz="1600" b="1" dirty="0">
                <a:solidFill>
                  <a:srgbClr val="050505"/>
                </a:solidFill>
                <a:latin typeface="inherit"/>
              </a:rPr>
              <a:t> </a:t>
            </a:r>
            <a:r>
              <a:rPr lang="es-ES" sz="1600" b="1" dirty="0" err="1">
                <a:solidFill>
                  <a:srgbClr val="050505"/>
                </a:solidFill>
                <a:latin typeface="inherit"/>
              </a:rPr>
              <a:t>gute</a:t>
            </a:r>
            <a:r>
              <a:rPr lang="es-ES" sz="1600" b="1" dirty="0">
                <a:solidFill>
                  <a:srgbClr val="050505"/>
                </a:solidFill>
                <a:latin typeface="inherit"/>
              </a:rPr>
              <a:t> Idee </a:t>
            </a:r>
            <a:r>
              <a:rPr lang="es-ES" sz="1600" b="1" dirty="0" err="1">
                <a:solidFill>
                  <a:srgbClr val="050505"/>
                </a:solidFill>
                <a:latin typeface="inherit"/>
              </a:rPr>
              <a:t>ist</a:t>
            </a:r>
            <a:r>
              <a:rPr lang="es-ES" sz="1600" b="1" dirty="0">
                <a:solidFill>
                  <a:srgbClr val="050505"/>
                </a:solidFill>
                <a:latin typeface="inherit"/>
              </a:rPr>
              <a:t>, am </a:t>
            </a:r>
            <a:r>
              <a:rPr lang="es-ES" sz="1600" b="1" dirty="0" err="1">
                <a:solidFill>
                  <a:srgbClr val="050505"/>
                </a:solidFill>
                <a:latin typeface="inherit"/>
              </a:rPr>
              <a:t>Strand</a:t>
            </a:r>
            <a:r>
              <a:rPr lang="es-ES" sz="1600" b="1" dirty="0">
                <a:solidFill>
                  <a:srgbClr val="050505"/>
                </a:solidFill>
                <a:latin typeface="inherit"/>
              </a:rPr>
              <a:t> </a:t>
            </a:r>
            <a:r>
              <a:rPr lang="es-ES" sz="1600" b="1" dirty="0" err="1">
                <a:solidFill>
                  <a:srgbClr val="050505"/>
                </a:solidFill>
                <a:latin typeface="inherit"/>
              </a:rPr>
              <a:t>Muscheln</a:t>
            </a:r>
            <a:r>
              <a:rPr lang="es-ES" sz="1600" b="1" dirty="0">
                <a:solidFill>
                  <a:srgbClr val="050505"/>
                </a:solidFill>
                <a:latin typeface="inherit"/>
              </a:rPr>
              <a:t> </a:t>
            </a:r>
            <a:r>
              <a:rPr lang="es-ES" sz="1600" b="1" dirty="0" err="1">
                <a:solidFill>
                  <a:srgbClr val="050505"/>
                </a:solidFill>
                <a:latin typeface="inherit"/>
              </a:rPr>
              <a:t>einzusammeln</a:t>
            </a:r>
            <a:br>
              <a:rPr lang="es-ES" sz="1600" b="1" dirty="0">
                <a:solidFill>
                  <a:srgbClr val="050505"/>
                </a:solidFill>
                <a:latin typeface="inherit"/>
              </a:rPr>
            </a:br>
            <a:br>
              <a:rPr lang="es-ES" sz="1600" b="1" dirty="0">
                <a:solidFill>
                  <a:srgbClr val="050505"/>
                </a:solidFill>
                <a:latin typeface="inherit"/>
              </a:rPr>
            </a:br>
            <a:endParaRPr lang="es-ES" sz="1600" b="1" dirty="0">
              <a:solidFill>
                <a:srgbClr val="050505"/>
              </a:solidFill>
              <a:latin typeface="inherit"/>
            </a:endParaRPr>
          </a:p>
        </p:txBody>
      </p:sp>
      <p:sp>
        <p:nvSpPr>
          <p:cNvPr id="5" name="27 Rectángulo">
            <a:extLst>
              <a:ext uri="{FF2B5EF4-FFF2-40B4-BE49-F238E27FC236}">
                <a16:creationId xmlns:a16="http://schemas.microsoft.com/office/drawing/2014/main" id="{F785C2F4-F8B2-4542-A908-7EF40E9AF669}"/>
              </a:ext>
            </a:extLst>
          </p:cNvPr>
          <p:cNvSpPr/>
          <p:nvPr/>
        </p:nvSpPr>
        <p:spPr>
          <a:xfrm>
            <a:off x="-1" y="6655668"/>
            <a:ext cx="9144001" cy="202332"/>
          </a:xfrm>
          <a:prstGeom prst="rect">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33CC33"/>
              </a:solidFill>
            </a:endParaRPr>
          </a:p>
        </p:txBody>
      </p:sp>
      <p:sp>
        <p:nvSpPr>
          <p:cNvPr id="7" name="28 CuadroTexto">
            <a:extLst>
              <a:ext uri="{FF2B5EF4-FFF2-40B4-BE49-F238E27FC236}">
                <a16:creationId xmlns:a16="http://schemas.microsoft.com/office/drawing/2014/main" id="{406DCBCF-D297-4ED0-B81C-A0785C86B32C}"/>
              </a:ext>
            </a:extLst>
          </p:cNvPr>
          <p:cNvSpPr txBox="1"/>
          <p:nvPr/>
        </p:nvSpPr>
        <p:spPr>
          <a:xfrm>
            <a:off x="8711952" y="6572168"/>
            <a:ext cx="432048" cy="369332"/>
          </a:xfrm>
          <a:prstGeom prst="rect">
            <a:avLst/>
          </a:prstGeom>
          <a:noFill/>
          <a:ln>
            <a:noFill/>
          </a:ln>
        </p:spPr>
        <p:txBody>
          <a:bodyPr wrap="square" rtlCol="0">
            <a:spAutoFit/>
          </a:bodyPr>
          <a:lstStyle/>
          <a:p>
            <a:r>
              <a:rPr lang="es-ES" b="1" dirty="0">
                <a:solidFill>
                  <a:srgbClr val="002060"/>
                </a:solidFill>
              </a:rPr>
              <a:t>6</a:t>
            </a:r>
          </a:p>
        </p:txBody>
      </p:sp>
      <p:pic>
        <p:nvPicPr>
          <p:cNvPr id="9" name="15 Imagen">
            <a:extLst>
              <a:ext uri="{FF2B5EF4-FFF2-40B4-BE49-F238E27FC236}">
                <a16:creationId xmlns:a16="http://schemas.microsoft.com/office/drawing/2014/main" id="{0DE35BA6-EDB4-45AE-838F-17E892C3F7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8264" y="0"/>
            <a:ext cx="2281436" cy="570359"/>
          </a:xfrm>
          <a:prstGeom prst="rect">
            <a:avLst/>
          </a:prstGeom>
        </p:spPr>
      </p:pic>
      <p:sp>
        <p:nvSpPr>
          <p:cNvPr id="3" name="CuadroTexto 2">
            <a:extLst>
              <a:ext uri="{FF2B5EF4-FFF2-40B4-BE49-F238E27FC236}">
                <a16:creationId xmlns:a16="http://schemas.microsoft.com/office/drawing/2014/main" id="{6DA287DB-79CD-F4AD-A070-B8D7A28CBFD3}"/>
              </a:ext>
            </a:extLst>
          </p:cNvPr>
          <p:cNvSpPr txBox="1"/>
          <p:nvPr/>
        </p:nvSpPr>
        <p:spPr>
          <a:xfrm>
            <a:off x="179512" y="1045492"/>
            <a:ext cx="8856984" cy="2622000"/>
          </a:xfrm>
          <a:prstGeom prst="rect">
            <a:avLst/>
          </a:prstGeom>
          <a:noFill/>
          <a:ln>
            <a:solidFill>
              <a:srgbClr val="E46C0A"/>
            </a:solidFill>
          </a:ln>
        </p:spPr>
        <p:txBody>
          <a:bodyPr wrap="square">
            <a:spAutoFit/>
          </a:bodyPr>
          <a:lstStyle/>
          <a:p>
            <a:pPr>
              <a:lnSpc>
                <a:spcPct val="115000"/>
              </a:lnSpc>
              <a:spcBef>
                <a:spcPts val="2880"/>
              </a:spcBef>
              <a:spcAft>
                <a:spcPts val="1440"/>
              </a:spcAft>
            </a:pPr>
            <a:r>
              <a:rPr lang="es-ES" sz="1800" dirty="0">
                <a:effectLst/>
                <a:latin typeface="Calibri" panose="020F0502020204030204" pitchFamily="34" charset="0"/>
                <a:ea typeface="Calibri" panose="020F0502020204030204" pitchFamily="34" charset="0"/>
              </a:rPr>
              <a:t> </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Die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Muscheln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dienen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dazu</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die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Konsistenz</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der</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Strände</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zu</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stabilisieren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da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sie</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das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Mitschleppen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des Sandes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durch</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die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Flut</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verhindern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br>
              <a:rPr lang="es-ES" sz="1200" b="1"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br>
            <a:br>
              <a:rPr lang="es-ES" sz="1200" b="1"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b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In den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Muscheln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leben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zahlreiche</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Organismen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die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sie</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als</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Unterschlupf</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oder</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zur</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Stabilisierung</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ihrer</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Konstruktionen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nutzen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wie</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zum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Beispiel</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der</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Einsiedlerkrebs</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und</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alle</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Arten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von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Krebstieren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Sie</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werden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auch</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von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vielen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Algenarten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Schwämmen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Seegräsern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usw</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genutzt</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br>
              <a:rPr lang="es-ES" sz="1200" b="1"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br>
            <a:br>
              <a:rPr lang="es-ES" sz="1200" b="1"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b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Wir</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sollten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auch</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nicht</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vergessen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dass</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Muscheln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für</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viele</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der</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Küste</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lebende</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Vogelarten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lebenswichtig</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sind</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da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sie</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daraus</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ihre</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Nester</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bauen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und</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außerdem</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eine</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Quelle</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für</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Kalziumkarbonat</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sind</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das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sich</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auflöst</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und</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auf</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dem</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Meeresboden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landet</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und</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dort</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lebenswichtig</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wird</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Stoff</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für</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viele</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Meeresprozesse</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und</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Organismen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wie</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Korallen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zu</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produzieren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br>
              <a:rPr lang="es-ES" sz="1200" b="1"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br>
            <a:br>
              <a:rPr lang="es-ES" sz="1200" b="1"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b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In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vielen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Ländern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ist</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das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Sammeln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von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Muscheln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am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Strand</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verboten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seien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wir</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also</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ein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Beispiel</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Das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Sammeln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von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Muscheln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am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Strand</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ist</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im</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Allgemeinen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eine</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schlechte</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Idee –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lasst</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sie</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besser</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dort</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wo</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sie</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sind</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Das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Küstenökosystem</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wird</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es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Ihnen</a:t>
            </a:r>
            <a:r>
              <a:rPr lang="es-ES" sz="12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s-ES" sz="1200" dirty="0" err="1">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danken</a:t>
            </a:r>
            <a:r>
              <a:rPr lang="es-ES" sz="1800" dirty="0">
                <a:solidFill>
                  <a:srgbClr val="2B2B2B"/>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endParaRPr lang="es-ES" sz="1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2" name="19 Imagen">
            <a:extLst>
              <a:ext uri="{FF2B5EF4-FFF2-40B4-BE49-F238E27FC236}">
                <a16:creationId xmlns:a16="http://schemas.microsoft.com/office/drawing/2014/main" id="{25DD4BC9-ABA0-2CA3-578E-62D04BB9A4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1451" y="123132"/>
            <a:ext cx="379538" cy="212884"/>
          </a:xfrm>
          <a:prstGeom prst="rect">
            <a:avLst/>
          </a:prstGeom>
        </p:spPr>
      </p:pic>
      <p:pic>
        <p:nvPicPr>
          <p:cNvPr id="10242" name="Picture 2" descr="No photo description available.">
            <a:extLst>
              <a:ext uri="{FF2B5EF4-FFF2-40B4-BE49-F238E27FC236}">
                <a16:creationId xmlns:a16="http://schemas.microsoft.com/office/drawing/2014/main" id="{76DDD7C8-39CA-5FB9-A0B3-797EBFBD1A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995" y="3774968"/>
            <a:ext cx="3936442" cy="263423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No photo description available.">
            <a:extLst>
              <a:ext uri="{FF2B5EF4-FFF2-40B4-BE49-F238E27FC236}">
                <a16:creationId xmlns:a16="http://schemas.microsoft.com/office/drawing/2014/main" id="{01EDEED6-7AA5-BA78-54F7-23468106CF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857302"/>
            <a:ext cx="3366120" cy="2524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29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7 Rectángulo">
            <a:extLst>
              <a:ext uri="{FF2B5EF4-FFF2-40B4-BE49-F238E27FC236}">
                <a16:creationId xmlns:a16="http://schemas.microsoft.com/office/drawing/2014/main" id="{4607DD08-D2C9-49B9-AD70-C99920B5AA06}"/>
              </a:ext>
            </a:extLst>
          </p:cNvPr>
          <p:cNvSpPr/>
          <p:nvPr/>
        </p:nvSpPr>
        <p:spPr>
          <a:xfrm>
            <a:off x="-1" y="6655668"/>
            <a:ext cx="9144001" cy="202332"/>
          </a:xfrm>
          <a:prstGeom prst="rect">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28 CuadroTexto">
            <a:extLst>
              <a:ext uri="{FF2B5EF4-FFF2-40B4-BE49-F238E27FC236}">
                <a16:creationId xmlns:a16="http://schemas.microsoft.com/office/drawing/2014/main" id="{BB92946E-5C54-4355-B376-2C80BC8AF185}"/>
              </a:ext>
            </a:extLst>
          </p:cNvPr>
          <p:cNvSpPr txBox="1"/>
          <p:nvPr/>
        </p:nvSpPr>
        <p:spPr>
          <a:xfrm>
            <a:off x="8711952" y="6572168"/>
            <a:ext cx="432048" cy="369332"/>
          </a:xfrm>
          <a:prstGeom prst="rect">
            <a:avLst/>
          </a:prstGeom>
          <a:noFill/>
          <a:ln>
            <a:noFill/>
          </a:ln>
        </p:spPr>
        <p:txBody>
          <a:bodyPr wrap="square" rtlCol="0">
            <a:spAutoFit/>
          </a:bodyPr>
          <a:lstStyle/>
          <a:p>
            <a:r>
              <a:rPr lang="es-ES" b="1" dirty="0">
                <a:solidFill>
                  <a:srgbClr val="002060"/>
                </a:solidFill>
              </a:rPr>
              <a:t>7</a:t>
            </a:r>
          </a:p>
        </p:txBody>
      </p:sp>
      <p:pic>
        <p:nvPicPr>
          <p:cNvPr id="12" name="15 Imagen">
            <a:extLst>
              <a:ext uri="{FF2B5EF4-FFF2-40B4-BE49-F238E27FC236}">
                <a16:creationId xmlns:a16="http://schemas.microsoft.com/office/drawing/2014/main" id="{083D63F3-B982-4D25-8809-161FD7B239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6296" y="44624"/>
            <a:ext cx="1832992" cy="458248"/>
          </a:xfrm>
          <a:prstGeom prst="rect">
            <a:avLst/>
          </a:prstGeom>
        </p:spPr>
      </p:pic>
      <p:pic>
        <p:nvPicPr>
          <p:cNvPr id="20" name="20 Imagen">
            <a:extLst>
              <a:ext uri="{FF2B5EF4-FFF2-40B4-BE49-F238E27FC236}">
                <a16:creationId xmlns:a16="http://schemas.microsoft.com/office/drawing/2014/main" id="{C6F2243B-88A5-4FDB-A373-27F9A1332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503" y="47370"/>
            <a:ext cx="413752" cy="275835"/>
          </a:xfrm>
          <a:prstGeom prst="rect">
            <a:avLst/>
          </a:prstGeom>
        </p:spPr>
      </p:pic>
      <p:sp>
        <p:nvSpPr>
          <p:cNvPr id="7" name="CuadroTexto 6">
            <a:extLst>
              <a:ext uri="{FF2B5EF4-FFF2-40B4-BE49-F238E27FC236}">
                <a16:creationId xmlns:a16="http://schemas.microsoft.com/office/drawing/2014/main" id="{0B0A5670-FE8D-6C44-B16C-2466040F6985}"/>
              </a:ext>
            </a:extLst>
          </p:cNvPr>
          <p:cNvSpPr txBox="1"/>
          <p:nvPr/>
        </p:nvSpPr>
        <p:spPr>
          <a:xfrm>
            <a:off x="287016" y="3325254"/>
            <a:ext cx="8424936" cy="3431580"/>
          </a:xfrm>
          <a:prstGeom prst="rect">
            <a:avLst/>
          </a:prstGeom>
          <a:noFill/>
          <a:ln>
            <a:solidFill>
              <a:srgbClr val="E46C0A"/>
            </a:solidFill>
          </a:ln>
        </p:spPr>
        <p:txBody>
          <a:bodyPr wrap="square">
            <a:spAutoFit/>
          </a:bodyPr>
          <a:lstStyle/>
          <a:p>
            <a:r>
              <a:rPr lang="es-ES" sz="1800" b="1" dirty="0">
                <a:effectLst/>
                <a:latin typeface="Calibri" panose="020F0502020204030204" pitchFamily="34" charset="0"/>
                <a:ea typeface="Times New Roman" panose="02020603050405020304" pitchFamily="18" charset="0"/>
              </a:rPr>
              <a:t>¡Finalizamos otro exitoso curso escolar en ProDunas Marbella! </a:t>
            </a:r>
          </a:p>
          <a:p>
            <a:endParaRPr lang="es-ES" sz="1800" dirty="0">
              <a:effectLst/>
              <a:latin typeface="Times New Roman" panose="02020603050405020304" pitchFamily="18" charset="0"/>
              <a:ea typeface="Times New Roman" panose="02020603050405020304" pitchFamily="18" charset="0"/>
            </a:endParaRPr>
          </a:p>
          <a:p>
            <a:r>
              <a:rPr lang="es-ES" sz="1200" dirty="0">
                <a:effectLst/>
                <a:latin typeface="Calibri" panose="020F0502020204030204" pitchFamily="34" charset="0"/>
                <a:ea typeface="Times New Roman" panose="02020603050405020304" pitchFamily="18" charset="0"/>
              </a:rPr>
              <a:t>Este año escolar 2023/2024 – contando desde Enero hasta finales de Junio - hemos tenido el placer de atender a más de 2421 participantes en 78 actividades medioambientales, contando con Centros educativos, desde Infantil hasta Bachillerato y Voluntariado / Eventos. </a:t>
            </a:r>
          </a:p>
          <a:p>
            <a:endParaRPr lang="es-ES" sz="1200" dirty="0">
              <a:effectLst/>
              <a:latin typeface="Times New Roman" panose="02020603050405020304" pitchFamily="18" charset="0"/>
              <a:ea typeface="Times New Roman" panose="02020603050405020304" pitchFamily="18" charset="0"/>
            </a:endParaRPr>
          </a:p>
          <a:p>
            <a:r>
              <a:rPr lang="es-ES" sz="1200" dirty="0">
                <a:effectLst/>
                <a:latin typeface="Calibri" panose="020F0502020204030204" pitchFamily="34" charset="0"/>
                <a:ea typeface="Times New Roman" panose="02020603050405020304" pitchFamily="18" charset="0"/>
              </a:rPr>
              <a:t>Nos llena de alegría ver cómo los más pequeños descubren, preguntan e investigan sobre las dunas. Por otro lado, los alumnos más mayores, que nos han acompañado año tras año, ya dominan herramientas como azadas y rastrillos y profundizan en la conservación y diferenciación de especies.</a:t>
            </a:r>
          </a:p>
          <a:p>
            <a:endParaRPr lang="es-ES" sz="1200" dirty="0">
              <a:effectLst/>
              <a:latin typeface="Times New Roman" panose="02020603050405020304" pitchFamily="18" charset="0"/>
              <a:ea typeface="Times New Roman" panose="02020603050405020304" pitchFamily="18" charset="0"/>
            </a:endParaRPr>
          </a:p>
          <a:p>
            <a:r>
              <a:rPr lang="es-ES" sz="1200" dirty="0">
                <a:effectLst/>
                <a:latin typeface="Calibri" panose="020F0502020204030204" pitchFamily="34" charset="0"/>
                <a:ea typeface="Times New Roman" panose="02020603050405020304" pitchFamily="18" charset="0"/>
              </a:rPr>
              <a:t>Es impresionante observar cómo estos jóvenes ayudan en la transformación de nuestras dunas, convirtiéndolas en ecosistemas prósperos, libres de basuras y de especies exóticas invasoras. Gracias a su entusiasmo y compromiso, cada visita se convierte en una oportunidad para aprender y aportar, dedicado al cuidado de nuestro entorno.</a:t>
            </a:r>
          </a:p>
          <a:p>
            <a:endParaRPr lang="es-ES" sz="1200" dirty="0">
              <a:effectLst/>
              <a:latin typeface="Times New Roman" panose="02020603050405020304" pitchFamily="18" charset="0"/>
              <a:ea typeface="Times New Roman" panose="02020603050405020304" pitchFamily="18" charset="0"/>
            </a:endParaRPr>
          </a:p>
          <a:p>
            <a:r>
              <a:rPr lang="es-ES" sz="1200" dirty="0">
                <a:effectLst/>
                <a:latin typeface="Calibri" panose="020F0502020204030204" pitchFamily="34" charset="0"/>
                <a:ea typeface="Times New Roman" panose="02020603050405020304" pitchFamily="18" charset="0"/>
              </a:rPr>
              <a:t>A todos nuestros estudiantes y voluntarios: ¡Gracias por un año lleno de aprendizajes y logros! Estamos expectantes para ver, qué nos deparará el próximo curso.</a:t>
            </a:r>
            <a:endParaRPr lang="es-ES" sz="12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lecha: a la derecha 2">
            <a:extLst>
              <a:ext uri="{FF2B5EF4-FFF2-40B4-BE49-F238E27FC236}">
                <a16:creationId xmlns:a16="http://schemas.microsoft.com/office/drawing/2014/main" id="{4CDC1FE0-983F-C666-9F57-0EE0CA262380}"/>
              </a:ext>
            </a:extLst>
          </p:cNvPr>
          <p:cNvSpPr/>
          <p:nvPr/>
        </p:nvSpPr>
        <p:spPr>
          <a:xfrm>
            <a:off x="8173557" y="6309320"/>
            <a:ext cx="670891" cy="288032"/>
          </a:xfrm>
          <a:prstGeom prst="rightArrow">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122" name="Picture 2" descr="May be an image of 7 people">
            <a:extLst>
              <a:ext uri="{FF2B5EF4-FFF2-40B4-BE49-F238E27FC236}">
                <a16:creationId xmlns:a16="http://schemas.microsoft.com/office/drawing/2014/main" id="{0C8EAE89-05A6-B991-5D37-FBC4A4FFCB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78371"/>
            <a:ext cx="3419872" cy="25649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y be an image of 4 people">
            <a:extLst>
              <a:ext uri="{FF2B5EF4-FFF2-40B4-BE49-F238E27FC236}">
                <a16:creationId xmlns:a16="http://schemas.microsoft.com/office/drawing/2014/main" id="{DA21B96D-9293-E3F1-9D08-D18F812EFA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586372"/>
            <a:ext cx="3889589" cy="259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342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5 Imagen">
            <a:extLst>
              <a:ext uri="{FF2B5EF4-FFF2-40B4-BE49-F238E27FC236}">
                <a16:creationId xmlns:a16="http://schemas.microsoft.com/office/drawing/2014/main" id="{083D63F3-B982-4D25-8809-161FD7B239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6296" y="44624"/>
            <a:ext cx="1832992" cy="458248"/>
          </a:xfrm>
          <a:prstGeom prst="rect">
            <a:avLst/>
          </a:prstGeom>
        </p:spPr>
      </p:pic>
      <p:sp>
        <p:nvSpPr>
          <p:cNvPr id="7" name="CuadroTexto 6">
            <a:extLst>
              <a:ext uri="{FF2B5EF4-FFF2-40B4-BE49-F238E27FC236}">
                <a16:creationId xmlns:a16="http://schemas.microsoft.com/office/drawing/2014/main" id="{0B0A5670-FE8D-6C44-B16C-2466040F6985}"/>
              </a:ext>
            </a:extLst>
          </p:cNvPr>
          <p:cNvSpPr txBox="1"/>
          <p:nvPr/>
        </p:nvSpPr>
        <p:spPr>
          <a:xfrm>
            <a:off x="106588" y="690393"/>
            <a:ext cx="9036497" cy="3139321"/>
          </a:xfrm>
          <a:prstGeom prst="rect">
            <a:avLst/>
          </a:prstGeom>
          <a:noFill/>
          <a:ln>
            <a:solidFill>
              <a:srgbClr val="E46C0A"/>
            </a:solidFill>
          </a:ln>
        </p:spPr>
        <p:txBody>
          <a:bodyPr wrap="square">
            <a:spAutoFit/>
          </a:bodyPr>
          <a:lstStyle/>
          <a:p>
            <a:r>
              <a:rPr lang="en-GB" b="1" dirty="0">
                <a:latin typeface="Calibri" panose="020F0502020204030204" pitchFamily="34" charset="0"/>
              </a:rPr>
              <a:t>Another successful school year at ProDunas Marbella! </a:t>
            </a:r>
            <a:endParaRPr lang="es-ES" b="1" dirty="0">
              <a:latin typeface="Calibri" panose="020F0502020204030204" pitchFamily="34" charset="0"/>
            </a:endParaRPr>
          </a:p>
          <a:p>
            <a:br>
              <a:rPr lang="en-GB" sz="1200" dirty="0">
                <a:effectLst/>
                <a:latin typeface="Calibri" panose="020F0502020204030204" pitchFamily="34" charset="0"/>
                <a:ea typeface="Aptos" panose="020B0004020202020204" pitchFamily="34" charset="0"/>
                <a:cs typeface="Aptos" panose="020B0004020202020204" pitchFamily="34" charset="0"/>
              </a:rPr>
            </a:br>
            <a:r>
              <a:rPr lang="en-GB" sz="1200" dirty="0">
                <a:effectLst/>
                <a:latin typeface="Calibri" panose="020F0502020204030204" pitchFamily="34" charset="0"/>
                <a:ea typeface="Aptos" panose="020B0004020202020204" pitchFamily="34" charset="0"/>
                <a:cs typeface="Aptos" panose="020B0004020202020204" pitchFamily="34" charset="0"/>
              </a:rPr>
              <a:t>This 2023/2024 school year – counting from January to the end of June – we had the pleasure of welcoming more than 2,421 participants, from Infant to High School students, to 78 environmental activities both in their own schools as well as out in the dunes. These events were headed up by our wonderful Volunteers. </a:t>
            </a:r>
            <a:endParaRPr lang="es-ES" sz="1200" dirty="0">
              <a:effectLst/>
              <a:latin typeface="Aptos" panose="020B0004020202020204" pitchFamily="34" charset="0"/>
              <a:ea typeface="Aptos" panose="020B0004020202020204" pitchFamily="34" charset="0"/>
              <a:cs typeface="Aptos" panose="020B0004020202020204" pitchFamily="34" charset="0"/>
            </a:endParaRPr>
          </a:p>
          <a:p>
            <a:r>
              <a:rPr lang="en-GB" sz="1200" dirty="0">
                <a:effectLst/>
                <a:latin typeface="Aptos" panose="020B0004020202020204" pitchFamily="34" charset="0"/>
                <a:ea typeface="Aptos" panose="020B0004020202020204" pitchFamily="34" charset="0"/>
                <a:cs typeface="Aptos" panose="020B0004020202020204" pitchFamily="34" charset="0"/>
              </a:rPr>
              <a:t> </a:t>
            </a:r>
            <a:endParaRPr lang="es-ES" sz="1200" dirty="0">
              <a:effectLst/>
              <a:latin typeface="Aptos" panose="020B0004020202020204" pitchFamily="34" charset="0"/>
              <a:ea typeface="Aptos" panose="020B0004020202020204" pitchFamily="34" charset="0"/>
              <a:cs typeface="Aptos" panose="020B0004020202020204" pitchFamily="34" charset="0"/>
            </a:endParaRPr>
          </a:p>
          <a:p>
            <a:r>
              <a:rPr lang="en-GB" sz="1200" dirty="0">
                <a:effectLst/>
                <a:latin typeface="Calibri" panose="020F0502020204030204" pitchFamily="34" charset="0"/>
                <a:ea typeface="Aptos" panose="020B0004020202020204" pitchFamily="34" charset="0"/>
                <a:cs typeface="Aptos" panose="020B0004020202020204" pitchFamily="34" charset="0"/>
              </a:rPr>
              <a:t>It is wonderful to see how the youngest little ones discover, ask questions and investigate the dunes. The older students, who have been with us year after year, already master the working tools such as hoes and rakes so they can dig deeper – literally - into the work of conservation and differentiation of species.</a:t>
            </a:r>
            <a:endParaRPr lang="es-ES" sz="1200" dirty="0">
              <a:effectLst/>
              <a:latin typeface="Aptos" panose="020B0004020202020204" pitchFamily="34" charset="0"/>
              <a:ea typeface="Aptos" panose="020B0004020202020204" pitchFamily="34" charset="0"/>
              <a:cs typeface="Aptos" panose="020B0004020202020204" pitchFamily="34" charset="0"/>
            </a:endParaRPr>
          </a:p>
          <a:p>
            <a:r>
              <a:rPr lang="en-GB" sz="1200" dirty="0">
                <a:effectLst/>
                <a:latin typeface="Aptos" panose="020B0004020202020204" pitchFamily="34" charset="0"/>
                <a:ea typeface="Aptos" panose="020B0004020202020204" pitchFamily="34" charset="0"/>
                <a:cs typeface="Aptos" panose="020B0004020202020204" pitchFamily="34" charset="0"/>
              </a:rPr>
              <a:t> </a:t>
            </a:r>
            <a:endParaRPr lang="es-ES" sz="1200" dirty="0">
              <a:effectLst/>
              <a:latin typeface="Aptos" panose="020B0004020202020204" pitchFamily="34" charset="0"/>
              <a:ea typeface="Aptos" panose="020B0004020202020204" pitchFamily="34" charset="0"/>
              <a:cs typeface="Aptos" panose="020B0004020202020204" pitchFamily="34" charset="0"/>
            </a:endParaRPr>
          </a:p>
          <a:p>
            <a:r>
              <a:rPr lang="en-GB" sz="1200" dirty="0">
                <a:effectLst/>
                <a:latin typeface="Calibri" panose="020F0502020204030204" pitchFamily="34" charset="0"/>
                <a:ea typeface="Aptos" panose="020B0004020202020204" pitchFamily="34" charset="0"/>
                <a:cs typeface="Aptos" panose="020B0004020202020204" pitchFamily="34" charset="0"/>
              </a:rPr>
              <a:t>It is impressive to see how these young people help in the transformation of our dunes, turning them into thriving ecosystems, free of garbage and Foreign Invasive Species (FIS). Thanks to their enthusiasm and commitment, each visit becomes an opportunity, led by our wonderful Volunteers, to learn and contribute, to caring for our environment.</a:t>
            </a:r>
            <a:endParaRPr lang="es-ES" sz="1200" dirty="0">
              <a:effectLst/>
              <a:latin typeface="Aptos" panose="020B0004020202020204" pitchFamily="34" charset="0"/>
              <a:ea typeface="Aptos" panose="020B0004020202020204" pitchFamily="34" charset="0"/>
              <a:cs typeface="Aptos" panose="020B0004020202020204" pitchFamily="34" charset="0"/>
            </a:endParaRPr>
          </a:p>
          <a:p>
            <a:br>
              <a:rPr lang="en-GB" sz="1200" dirty="0">
                <a:effectLst/>
                <a:latin typeface="Calibri" panose="020F0502020204030204" pitchFamily="34" charset="0"/>
                <a:ea typeface="Aptos" panose="020B0004020202020204" pitchFamily="34" charset="0"/>
                <a:cs typeface="Aptos" panose="020B0004020202020204" pitchFamily="34" charset="0"/>
              </a:rPr>
            </a:br>
            <a:r>
              <a:rPr lang="en-GB" sz="1200" dirty="0">
                <a:effectLst/>
                <a:latin typeface="Calibri" panose="020F0502020204030204" pitchFamily="34" charset="0"/>
                <a:ea typeface="Aptos" panose="020B0004020202020204" pitchFamily="34" charset="0"/>
                <a:cs typeface="Aptos" panose="020B0004020202020204" pitchFamily="34" charset="0"/>
              </a:rPr>
              <a:t>To all our students and volunteers: Thank you for a year full of learning and achievements! We are looking forward to seeing what this next course will brings.</a:t>
            </a:r>
            <a:endParaRPr lang="es-ES" sz="1200" dirty="0">
              <a:effectLst/>
              <a:latin typeface="Aptos" panose="020B0004020202020204" pitchFamily="34" charset="0"/>
              <a:ea typeface="Aptos" panose="020B0004020202020204" pitchFamily="34" charset="0"/>
              <a:cs typeface="Aptos" panose="020B0004020202020204" pitchFamily="34" charset="0"/>
            </a:endParaRPr>
          </a:p>
        </p:txBody>
      </p:sp>
      <p:pic>
        <p:nvPicPr>
          <p:cNvPr id="3" name="21 Imagen">
            <a:extLst>
              <a:ext uri="{FF2B5EF4-FFF2-40B4-BE49-F238E27FC236}">
                <a16:creationId xmlns:a16="http://schemas.microsoft.com/office/drawing/2014/main" id="{7A380401-2A62-00FD-B38D-B28003C528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273748"/>
            <a:ext cx="404055" cy="275835"/>
          </a:xfrm>
          <a:prstGeom prst="rect">
            <a:avLst/>
          </a:prstGeom>
        </p:spPr>
      </p:pic>
      <p:sp>
        <p:nvSpPr>
          <p:cNvPr id="2" name="27 Rectángulo">
            <a:extLst>
              <a:ext uri="{FF2B5EF4-FFF2-40B4-BE49-F238E27FC236}">
                <a16:creationId xmlns:a16="http://schemas.microsoft.com/office/drawing/2014/main" id="{E39091F7-4DD1-A1C2-F335-40827D7C7674}"/>
              </a:ext>
            </a:extLst>
          </p:cNvPr>
          <p:cNvSpPr/>
          <p:nvPr/>
        </p:nvSpPr>
        <p:spPr>
          <a:xfrm>
            <a:off x="-56473" y="6712210"/>
            <a:ext cx="9308993" cy="285832"/>
          </a:xfrm>
          <a:prstGeom prst="rect">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Flecha: a la derecha 4">
            <a:extLst>
              <a:ext uri="{FF2B5EF4-FFF2-40B4-BE49-F238E27FC236}">
                <a16:creationId xmlns:a16="http://schemas.microsoft.com/office/drawing/2014/main" id="{D350DE0F-5F07-FFB2-4AA2-EBB21BB3618A}"/>
              </a:ext>
            </a:extLst>
          </p:cNvPr>
          <p:cNvSpPr/>
          <p:nvPr/>
        </p:nvSpPr>
        <p:spPr>
          <a:xfrm>
            <a:off x="8289053" y="6252336"/>
            <a:ext cx="670891" cy="288032"/>
          </a:xfrm>
          <a:prstGeom prst="rightArrow">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28 CuadroTexto">
            <a:extLst>
              <a:ext uri="{FF2B5EF4-FFF2-40B4-BE49-F238E27FC236}">
                <a16:creationId xmlns:a16="http://schemas.microsoft.com/office/drawing/2014/main" id="{A9985053-4FAB-C2C6-6B45-7433A7ABD443}"/>
              </a:ext>
            </a:extLst>
          </p:cNvPr>
          <p:cNvSpPr txBox="1"/>
          <p:nvPr/>
        </p:nvSpPr>
        <p:spPr>
          <a:xfrm>
            <a:off x="8408474" y="6628710"/>
            <a:ext cx="432048" cy="369332"/>
          </a:xfrm>
          <a:prstGeom prst="rect">
            <a:avLst/>
          </a:prstGeom>
          <a:noFill/>
          <a:ln>
            <a:noFill/>
          </a:ln>
        </p:spPr>
        <p:txBody>
          <a:bodyPr wrap="square" rtlCol="0">
            <a:spAutoFit/>
          </a:bodyPr>
          <a:lstStyle/>
          <a:p>
            <a:r>
              <a:rPr lang="es-ES" b="1" dirty="0">
                <a:solidFill>
                  <a:srgbClr val="002060"/>
                </a:solidFill>
              </a:rPr>
              <a:t>8</a:t>
            </a:r>
          </a:p>
        </p:txBody>
      </p:sp>
      <p:pic>
        <p:nvPicPr>
          <p:cNvPr id="6146" name="Picture 2" descr="May be an image of 4 people">
            <a:extLst>
              <a:ext uri="{FF2B5EF4-FFF2-40B4-BE49-F238E27FC236}">
                <a16:creationId xmlns:a16="http://schemas.microsoft.com/office/drawing/2014/main" id="{3A700F57-6FF6-EAC1-90B3-AFC6A6FB8E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88" y="3911694"/>
            <a:ext cx="4105372" cy="273691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ay be an image of 12 people">
            <a:extLst>
              <a:ext uri="{FF2B5EF4-FFF2-40B4-BE49-F238E27FC236}">
                <a16:creationId xmlns:a16="http://schemas.microsoft.com/office/drawing/2014/main" id="{9540B0B7-183E-FBB9-2A3C-C8A4BA0445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4090128"/>
            <a:ext cx="3707904" cy="2471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9473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11529</TotalTime>
  <Words>2776</Words>
  <Application>Microsoft Office PowerPoint</Application>
  <PresentationFormat>Presentación en pantalla (4:3)</PresentationFormat>
  <Paragraphs>137</Paragraphs>
  <Slides>18</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Aptos</vt:lpstr>
      <vt:lpstr>Arial</vt:lpstr>
      <vt:lpstr>Calibri</vt:lpstr>
      <vt:lpstr>inherit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Beatriz Guerrero</dc:creator>
  <cp:lastModifiedBy>Beatriz Guerrero</cp:lastModifiedBy>
  <cp:revision>139</cp:revision>
  <cp:lastPrinted>2024-07-01T12:43:20Z</cp:lastPrinted>
  <dcterms:created xsi:type="dcterms:W3CDTF">2020-10-24T14:55:35Z</dcterms:created>
  <dcterms:modified xsi:type="dcterms:W3CDTF">2024-08-30T08:59:50Z</dcterms:modified>
</cp:coreProperties>
</file>